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af07c28cf7646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4dcf66661285493b"/>
    <p:sldId xmlns:r="http://schemas.openxmlformats.org/officeDocument/2006/relationships" id="257" r:id="R243fa59403e84947"/>
    <p:sldId xmlns:r="http://schemas.openxmlformats.org/officeDocument/2006/relationships" id="258" r:id="R30b600b48ba6484a"/>
    <p:sldId xmlns:r="http://schemas.openxmlformats.org/officeDocument/2006/relationships" id="259" r:id="R0eff89e3b3a14fb0"/>
    <p:sldId xmlns:r="http://schemas.openxmlformats.org/officeDocument/2006/relationships" id="260" r:id="Rd5359f5a0c5a45ee"/>
    <p:sldId xmlns:r="http://schemas.openxmlformats.org/officeDocument/2006/relationships" id="261" r:id="Rfa144ed309534e84"/>
    <p:sldId xmlns:r="http://schemas.openxmlformats.org/officeDocument/2006/relationships" id="262" r:id="R2ddfb01fa4b94b4b"/>
    <p:sldId xmlns:r="http://schemas.openxmlformats.org/officeDocument/2006/relationships" id="263" r:id="Rb65fad5663e341ea"/>
    <p:sldId xmlns:r="http://schemas.openxmlformats.org/officeDocument/2006/relationships" id="264" r:id="R4ce42a98d74f47a9"/>
    <p:sldId xmlns:r="http://schemas.openxmlformats.org/officeDocument/2006/relationships" id="265" r:id="R16e861217f1f4a47"/>
    <p:sldId xmlns:r="http://schemas.openxmlformats.org/officeDocument/2006/relationships" id="266" r:id="R2aaee864001746e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4dcf66661285493b" /><Relationship Type="http://schemas.openxmlformats.org/officeDocument/2006/relationships/slide" Target="/ppt/slides/slide2.xml" Id="R243fa59403e84947" /><Relationship Type="http://schemas.openxmlformats.org/officeDocument/2006/relationships/slide" Target="/ppt/slides/slide3.xml" Id="R30b600b48ba6484a" /><Relationship Type="http://schemas.openxmlformats.org/officeDocument/2006/relationships/slide" Target="/ppt/slides/slide4.xml" Id="R0eff89e3b3a14fb0" /><Relationship Type="http://schemas.openxmlformats.org/officeDocument/2006/relationships/slide" Target="/ppt/slides/slide5.xml" Id="Rd5359f5a0c5a45ee" /><Relationship Type="http://schemas.openxmlformats.org/officeDocument/2006/relationships/slide" Target="/ppt/slides/slide6.xml" Id="Rfa144ed309534e84" /><Relationship Type="http://schemas.openxmlformats.org/officeDocument/2006/relationships/slide" Target="/ppt/slides/slide7.xml" Id="R2ddfb01fa4b94b4b" /><Relationship Type="http://schemas.openxmlformats.org/officeDocument/2006/relationships/slide" Target="/ppt/slides/slide8.xml" Id="Rb65fad5663e341ea" /><Relationship Type="http://schemas.openxmlformats.org/officeDocument/2006/relationships/slide" Target="/ppt/slides/slide9.xml" Id="R4ce42a98d74f47a9" /><Relationship Type="http://schemas.openxmlformats.org/officeDocument/2006/relationships/slide" Target="/ppt/slides/slide10.xml" Id="R16e861217f1f4a47" /><Relationship Type="http://schemas.openxmlformats.org/officeDocument/2006/relationships/slide" Target="/ppt/slides/slide11.xml" Id="R2aaee864001746e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Dark Earth: Uma Aventura Pós-Apocalíptica Que Vale a Pena Desenterrar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aventura para PC de 1997 que combina um mundo rico e decadente com ação, elogiada por sua história e visuais.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1997
Desenvolvedora: Kalisto Entertainment
Publicadora: MicroProse
Plataforma: Windows
Gênero: Aventura com elementos de ação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🌍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Dark Earth parece entrar em um mundo empoeirado e esquecido. A atmosfera é densa de desespero e mistério silencioso. Você explora cidades em ruínas e terras áridas e estéreis, encontrando sobreviventes dispersos que sugerem o que aconteceu. O clima é solitário e contemplativo, com uma sensação de decadência que gruda em você.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Como se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se move por cenários pré-renderizados e modelos de personagens 3D, resolvendo quebra-cabeças e conversando com NPCs. O combate é em tempo real, mas desajeitado — mais sobre sobrevivência do que precisão. O ciclo principal é exploração, conversa e lutas ocasionais, com foco em descobrir a história por meio de pistas ambientais e diálogos.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Mundo rico e feito à mão, com um lore detalhado que recompensa a exploração paciente.
✅ Cenários pré-renderizados oferecem um visual pictórico e cinematográfico que ainda impressiona.
✅ Mistura lógica de aventura com ação, um híbrido incomum para sua época.
✅ Forte foco narrativo com múltiplos personagens e uma sensação de mistério genuíno.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📺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Dark Earth é inconfundivelmente do final dos anos 90: fundos 2D pré-renderizados, personagens 3D blocados e câmera fixa. As texturas de baixa resolução e animações rígidas gritam a era. No entanto, esse limite técnico lhe confere uma sensação única, quase teatral — como um diorama ganhando vida.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esparsa e sombria, usando drones ambientes e melodias em tom menor para reforçar a desolação. Efeitos sonoros — vento distante, rangido de metal, passos em entulho — são simples, mas eficazes. O áudio nunca sobrecarrega; apenas aprofunda o medo quieto.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O mundo atmosférico e a história se sustentam, atraindo você para o seu mistério.
Parece datado: Combate desajeitado e controles como um tanque testam sua paciência.
Ainda funciona: Os cenários pré-renderizados têm uma qualidade artística atemporal.
Parece datado: Ângulos de câmera fixa podem obscurecer objetos ou caminhos importantes.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lembrá-lo?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Dark Earth vale a pena ser lembrado por sua ambiciosa mistura de aventura e ação, e por criar um mundo que parece genuinamente vivido e perdido. Qualquer um que goste de uma boa história sombria deveria dar uma olhada. É uma joia discreta de uma época em que os jogos de PC ousavam ser estranhos.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Dark Earth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Echo Night: A história de fantasma silenciosa da FromSoftware no PlayStation - Outra aventura atmosférica e movida a história da mesma época, com uma história solitária de fantasmas e exploração lenta.
Mizzurna Falls: Um mistério encoberto de neve no PlayStation original - Um mistério encoberto de neve que compartilha o clima contemplativo de Dark Earth e o foco em descobrir uma história oculta.</a:t>
            </a:r>
          </a:p>
        </p:txBody>
      </p:sp>
    </p:spTree>
  </p:cSld>
  <p:clrMapOvr>
    <a:masterClrMapping xmlns:a="http://schemas.openxmlformats.org/drawingml/2006/main"/>
  </p:clrMapOvr>
</p:sld>
</file>