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56373cc9ffa4a3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da4e2788bb7417d"/>
    <p:sldId xmlns:r="http://schemas.openxmlformats.org/officeDocument/2006/relationships" id="257" r:id="R419fa22cb30d40d9"/>
    <p:sldId xmlns:r="http://schemas.openxmlformats.org/officeDocument/2006/relationships" id="258" r:id="Rd35e7da0f7494728"/>
    <p:sldId xmlns:r="http://schemas.openxmlformats.org/officeDocument/2006/relationships" id="259" r:id="R37298533cb3e48be"/>
    <p:sldId xmlns:r="http://schemas.openxmlformats.org/officeDocument/2006/relationships" id="260" r:id="R8cd3dcfd743d4045"/>
    <p:sldId xmlns:r="http://schemas.openxmlformats.org/officeDocument/2006/relationships" id="261" r:id="Re97e9bf085c64f4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da4e2788bb7417d" /><Relationship Type="http://schemas.openxmlformats.org/officeDocument/2006/relationships/slide" Target="/ppt/slides/slide2.xml" Id="R419fa22cb30d40d9" /><Relationship Type="http://schemas.openxmlformats.org/officeDocument/2006/relationships/slide" Target="/ppt/slides/slide3.xml" Id="Rd35e7da0f7494728" /><Relationship Type="http://schemas.openxmlformats.org/officeDocument/2006/relationships/slide" Target="/ppt/slides/slide4.xml" Id="R37298533cb3e48be" /><Relationship Type="http://schemas.openxmlformats.org/officeDocument/2006/relationships/slide" Target="/ppt/slides/slide5.xml" Id="R8cd3dcfd743d4045" /><Relationship Type="http://schemas.openxmlformats.org/officeDocument/2006/relationships/slide" Target="/ppt/slides/slide6.xml" Id="Re97e9bf085c64f4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Abendessen, das nur für dich war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das Alleineessen oft wie eine lästige Pflicht wirkt, während das Teilen einer Mahlzeit daraus etwas Besonderes macht.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Problem des Alleinessens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fühlt sich Alleinessen so oft nach einer Aufgabe an, während Essen mit anderen wie ein Ereignis wirkt? Das gleiche Essen, der gleiche Hunger, die gleiche Küche. Aber wenn ich allein bin, esse ich hastig, im Stehen, und scrolle auf dem Handy. Wenn jemand anderes am Tisch sitzt, setze ich mich hin. Ich nehme kleinere Bissen. Ich bemerke den Salzgehalt.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Aufmerksamkeitsverschiebungen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du allein isst, ist das Einzige, worauf du dich konzentrieren kannst, das Essen und deine eigenen Gedanken. Das kann unangenehm sein. Der Reis schmeckt fad. Die Stille dröhnt. Also greifst du nach einer Ablenkung – einem Podcast, den Nachrichten – irgendetwas, um die Leere zu füllen. Die Mahlzeit wird zur Nebensache.
Aber wenn eine andere Person dabei ist, wird das Essen zu einem gemeinsamen Gegenstand. Ihr sprecht darüber. Ihr reicht das Salz. Die Mahlzeit bekommt eine Form – einen Anfang, eine Mitte, ein Ende – weil das Gespräch ihr eine gibt.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Rhythmus der Gesellschaft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Mir ist aufgefallen, dass Menschen, die beruflich kochen, oft im Stehen essen. Sie nehmen zwischen den Bestellungen einen Bissen. Das ist effizient. Aber wenn sie sich mit Freunden zusammensetzen, nehmen sich dieselben Köche Zeit. Der Rhythmus ändert sich.
Allein essen hat keinen Rhythmus. Es ist reine Nahrungsaufnahme. Mit anderen zu essen hat Pausen – warten auf das Ende einer Geschichte, das Weiterreichen einer Schüssel, Lachen. Diese Pausen sind der Ort, wo die Mahlzeit stattfindet.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liegt das Problem nicht am Alleinsein. Vielleicht ist es die Erwartung, dass Alleinessen sich genauso gut anfühlen sollte wie mit anderen. Manche lieben ein Solo-Abendessen. Sie zünden eine Kerze an, gießen sich ein Glas Wein ein, lesen ein Buch. Sie behandeln sich selbst als Gesellschaft.
Das Problem könnte sein, dass ich das nicht tue. Ich behandle mein Solo-Essen als Boxenstopp. Ich decke den Tisch nicht für eine Person. Ich tue den Reis nicht in eine Schüssel. Ich esse aus dem Topf, im Stehen, und frage mich, warum es sich leer anfühlt.
Die Wahrheit ist, dass Alleinessen eine Fähigkeit ist. Es erfordert, dass du mit dir selbst anwesend bist. Und das ist schwieriger, als mit jemand anderem anwesend zu sein.
Ich habe trotzdem diesen Reis und die Bohnen gegessen. Ich war…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Teller, um den du dich nicht kümmerst, wenn du allein isst – Erkundet die kleinen Rituale, die wir beim Alleinessen auslassen, und was das darüber aussagt, wie wir die Mahlzeit wertschätzen.
Warum Kochen für eine Person sich wie eine lästige Pflicht anfühlt – Greift direkt die Idee auf, dass die eigentliche Last nicht das Kochen, sondern das Alleinessen ist.
Die Suppe, die besser schmeckt, wenn jemand anders sie macht – Untersucht, wie die Anwesenheit einer anderen Person den Geschmack von Speisen verändert, und spiegelt damit das Thema des Artikels wider.</a:t>
            </a:r>
          </a:p>
        </p:txBody>
      </p:sp>
    </p:spTree>
  </p:cSld>
  <p:clrMapOvr>
    <a:masterClrMapping xmlns:a="http://schemas.openxmlformats.org/drawingml/2006/main"/>
  </p:clrMapOvr>
</p:sld>
</file>