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05300fb073894ef1"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d33a59609ca7459d"/>
    <p:sldId xmlns:r="http://schemas.openxmlformats.org/officeDocument/2006/relationships" id="257" r:id="R3d5d68fffd7b4d56"/>
    <p:sldId xmlns:r="http://schemas.openxmlformats.org/officeDocument/2006/relationships" id="258" r:id="R7d663e47e9ca4744"/>
    <p:sldId xmlns:r="http://schemas.openxmlformats.org/officeDocument/2006/relationships" id="259" r:id="Rcaf2938295614036"/>
    <p:sldId xmlns:r="http://schemas.openxmlformats.org/officeDocument/2006/relationships" id="260" r:id="R53f807b9d08f42db"/>
    <p:sldId xmlns:r="http://schemas.openxmlformats.org/officeDocument/2006/relationships" id="261" r:id="R1efa1704e6c54937"/>
    <p:sldId xmlns:r="http://schemas.openxmlformats.org/officeDocument/2006/relationships" id="262" r:id="R54dd60b8f68a4cd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d33a59609ca7459d" /><Relationship Type="http://schemas.openxmlformats.org/officeDocument/2006/relationships/slide" Target="/ppt/slides/slide2.xml" Id="R3d5d68fffd7b4d56" /><Relationship Type="http://schemas.openxmlformats.org/officeDocument/2006/relationships/slide" Target="/ppt/slides/slide3.xml" Id="R7d663e47e9ca4744" /><Relationship Type="http://schemas.openxmlformats.org/officeDocument/2006/relationships/slide" Target="/ppt/slides/slide4.xml" Id="Rcaf2938295614036" /><Relationship Type="http://schemas.openxmlformats.org/officeDocument/2006/relationships/slide" Target="/ppt/slides/slide5.xml" Id="R53f807b9d08f42db" /><Relationship Type="http://schemas.openxmlformats.org/officeDocument/2006/relationships/slide" Target="/ppt/slides/slide6.xml" Id="R1efa1704e6c54937" /><Relationship Type="http://schemas.openxmlformats.org/officeDocument/2006/relationships/slide" Target="/ppt/slides/slide7.xml" Id="R54dd60b8f68a4cd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Das Abschalten eines Gens könnte alternden Zellen helfen, sich zu verjüngen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Studie mit menschlichen Zellen fand heraus, dass das Abschalten des PURPL-Gens Anzeichen der Zellalterung umkehren kann.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Einführung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Wenn wir altern, können unsere Zellen aufhören, sich zu teilen, und werden 'seneszent' – ein Zustand, der mit dem Altern und altersbedingten Krankheiten verbunden ist. Diese Studie untersuchte ein bestimmtes Gen namens PURPL, um zu sehen, ob das Ausschalten dazu beitragen könnte, diese alternden Zellen zu verjüngen.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die Studie tat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Forscher untersuchten menschliche Zellen im Labor. Sie verwendeten eine Technik namens CRISPRi, um die Aktivität des PURPL-Gens in seneszenten Zellen zu reduzieren. Sie taten auch das Gegenteil – erhöhten die PURPL-Aktivität in jungen Zellen – um zu sehen, was passiert. Die Studie maß Veränderungen in der Zellform, das Vorhandensein von Seneszenzmarkern (wie p21 und SA-β-gal) und wie Gene, die mit dem Altern zusammenhängen, ein- oder ausgeschaltet wurden.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sie fand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Reduzierung der PURPL-Aktivität in seneszenten Zellen stellte eine jugendlichere Zellform wieder her.Sie senkte auch die Werte von Seneszenzmarkern wie p21 und SA-β-gal.Die Erhöhung der PURPL-Aktivität in jungen Zellen ließ sie schneller altern, was die Rolle des Gens bei der Förderung der Seneszenz zeigt.Das Gen wirkt, indem es chemische Markierungen auf der DNA (genannt H3K9me3) an 411 spezifischen Stellen beeinflusst, einschließlich Genen wie SERPINE1 und EGR1, von denen bekannt ist, dass sie das Altern antreiben.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Wie viel man ihm vertrauen kann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 Studie wird als 'mittlere' Vertrauenswürdigkeit eingestuft. Es ist eine Beobachtungsstudie an menschlichen Zellen, was bedeutet, dass sie einen Zusammenhang zeigt, aber keine Ursache und Wirkung in einem lebenden Körper beweist. Die größte Einschränkung ist, dass sie nur an Zellen in einem Labor durchgeführt wurde, nicht an Menschen oder Tieren, daher können wir noch nicht wissen, ob die gleichen Effekte bei einer Person auftreten würden.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Ihr Aktionsplan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 diese Forschung nur an Zellen durchgeführt wurde, gibt es noch keinen bewährten Plan für Menschen. Sie können jedoch gesundes Altern mit allgemeinen Gewohnheiten unterstützen.Essen Sie eine ausgewogene Ernährung, die reich an Obst, Gemüse und Vollkornprodukten ist, was helfen kann, zellulären Stress zu reduzieren.Bleiben Sie körperlich aktiv mit regelmäßiger Bewegung wie Gehen oder Radfahren an den meisten Tagen der Woche.Sorgen Sie für ausreichend Schlaf und bewältigen Sie Stress, da beide die allgemeine Gesundheit und das Altern beeinflussen.Wenn Sie spezifische Anti-Aging-Behandlungen in Betracht ziehen, besprechen Sie diese mit einem qualifizierten Fachmann.Diese Zusammenfassung dient nur der allgemeinen Information und ist keine medizinische Beratung. Sprechen Sie mit einem qualifi…</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Targeting PURPL RNA enabled rejuvenation of senescence cells via epigenetic reprogramming.. Journal of translational medicine. 2025 PubMed</a:t>
            </a:r>
          </a:p>
        </p:txBody>
      </p:sp>
    </p:spTree>
  </p:cSld>
  <p:clrMapOvr>
    <a:masterClrMapping xmlns:a="http://schemas.openxmlformats.org/drawingml/2006/main"/>
  </p:clrMapOvr>
</p:sld>
</file>