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4501cd998454cd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10c963e4e6e4e43"/>
    <p:sldId xmlns:r="http://schemas.openxmlformats.org/officeDocument/2006/relationships" id="257" r:id="R3debc3185b0242b7"/>
    <p:sldId xmlns:r="http://schemas.openxmlformats.org/officeDocument/2006/relationships" id="258" r:id="R1c672f5be9054e3c"/>
    <p:sldId xmlns:r="http://schemas.openxmlformats.org/officeDocument/2006/relationships" id="259" r:id="Rc59cb123b5254c81"/>
    <p:sldId xmlns:r="http://schemas.openxmlformats.org/officeDocument/2006/relationships" id="260" r:id="Rb1287962076444d4"/>
    <p:sldId xmlns:r="http://schemas.openxmlformats.org/officeDocument/2006/relationships" id="261" r:id="R300ca1e1dca64ae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10c963e4e6e4e43" /><Relationship Type="http://schemas.openxmlformats.org/officeDocument/2006/relationships/slide" Target="/ppt/slides/slide2.xml" Id="R3debc3185b0242b7" /><Relationship Type="http://schemas.openxmlformats.org/officeDocument/2006/relationships/slide" Target="/ppt/slides/slide3.xml" Id="R1c672f5be9054e3c" /><Relationship Type="http://schemas.openxmlformats.org/officeDocument/2006/relationships/slide" Target="/ppt/slides/slide4.xml" Id="Rc59cb123b5254c81" /><Relationship Type="http://schemas.openxmlformats.org/officeDocument/2006/relationships/slide" Target="/ppt/slides/slide5.xml" Id="Rb1287962076444d4" /><Relationship Type="http://schemas.openxmlformats.org/officeDocument/2006/relationships/slide" Target="/ppt/slides/slide6.xml" Id="R300ca1e1dca64ae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Argument, das Sie nie gewinnen werden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Betrachtung darüber, warum wir weiterhin Antworten tippen, von denen wir wissen, dass sie nichts ändern werden.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Reiz, Recht zu haben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gibt eine kleine Freude darin, einen perfekten Punkt zu formulieren. Du ordnest die Wörter genau so an. Du antizipierst den Einwand. Du fühlst, für einen Moment, als hättest du etwas geknackt. Die andere Person wird das lesen und verstehen. Sie wird zugeben müssen, dass du Recht hast.
Aber das tun sie nie. Sie kommen mit einem anderen Blickwinkel zurück, einem Missverständnis, einem Seitenhieb. Und du sitzt wieder vor der Tastatur und versuchst es erneut. Die Freude verblasst zu etwas anderem – einer Enge in der Brust, einem Bedürfnis, zu Ende zu bringen, was du begonnen hast.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Einsamkeit des Bildschirms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Ich denke, viele von uns streiten online nicht, weil sie erwarten zu gewinnen, sondern weil sie einsam sind. Der Bildschirm ist ein Raum voller Stimmen, und Streiten ist eine Möglichkeit, gehört zu werden. Es ist einfacher, als einen Freund anzurufen, einfacher, als mit der Stille zu sitzen.
Aber der Raum ist seltsam. Du sprichst, und die andere Person hört etwas anderes. Sie sprechen, und du hörst einen Fremden. Es gibt keinen Ton, keinen Blick, keine gemeinsame Tasse Kaffee. Nur Worte, die von Wänden abprallen, die keiner von euch sehen kann.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Ritual der Antwort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Für einige von uns ist Online-Streiten zur Gewohnheit geworden. Ein Ritual. Du öffnest die App, scrollst, findest einen Beitrag, der dich stört. Du antwortest. Du aktualisierst. Du antwortest erneut. Es fühlt sich an, als würdest du etwas tun. Als würdest du für die Wahrheit oder für dich selbst einstehen.
Aber nach einer Stunde oder einem Tag ist der Thread begraben. Niemand erinnert sich. Du hast Energie verbraucht, Wut gefühlt, vielleicht Schlaf verloren. Und die Person, mit der du gestritten hast, ist immer noch da, immer noch falsch in deinen Augen, tippt immer noch ihre eigenen Antworten an jemand anderen.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Manchmal allerdings ändert ein Streit doch eine Meinung. Nicht die öffentliche – die, die du auf dem Bildschirm siehst – sondern die eines stillen Lesers, von jemandem, der von der Seite zusieht. Ich war dieser Leser. Ich habe den Kommentar eines Fremden gelesen und gedacht: Oh, so habe ich das noch nie gesehen.
Vielleicht ist der Streit also nicht für die Person, der du etwas tippst. Vielleicht ist er für das unsichtbare Publikum. Aber das macht die Gewohnheit nicht gesund. Es macht es nur schwerer, aufzuhören.
Der Bildschirm bleibt beleuchtet. Das Antwortfeld wartet. Und du musst wieder entscheiden, ob dies der Moment ist, in dem du gehst.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Outrage You Forward Without Reading – Untersucht, wie wir Empörung teilen, ohne wirklich überzeugen zu wollen, und spiegelt die Sinnlosigkeit von Online-Streitigkeiten wider.
The Argument You Have With the Same Person Every Year – Zeigt, wie wiederkehrende Meinungsverschiedenheiten tiefere, unausgesprochene Probleme offenbaren, die über das oberflächliche Thema hinausgehen.</a:t>
            </a:r>
          </a:p>
        </p:txBody>
      </p:sp>
    </p:spTree>
  </p:cSld>
  <p:clrMapOvr>
    <a:masterClrMapping xmlns:a="http://schemas.openxmlformats.org/drawingml/2006/main"/>
  </p:clrMapOvr>
</p:sld>
</file>