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f55c590cad547d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046802e2612425a"/>
    <p:sldId xmlns:r="http://schemas.openxmlformats.org/officeDocument/2006/relationships" id="257" r:id="R045c5893f3fb41a1"/>
    <p:sldId xmlns:r="http://schemas.openxmlformats.org/officeDocument/2006/relationships" id="258" r:id="Re9033512e4d54559"/>
    <p:sldId xmlns:r="http://schemas.openxmlformats.org/officeDocument/2006/relationships" id="259" r:id="Rbcbd2cf923b34e5d"/>
    <p:sldId xmlns:r="http://schemas.openxmlformats.org/officeDocument/2006/relationships" id="260" r:id="R5d39be0e5720407f"/>
    <p:sldId xmlns:r="http://schemas.openxmlformats.org/officeDocument/2006/relationships" id="261" r:id="R60e30ee38f0c4b7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046802e2612425a" /><Relationship Type="http://schemas.openxmlformats.org/officeDocument/2006/relationships/slide" Target="/ppt/slides/slide2.xml" Id="R045c5893f3fb41a1" /><Relationship Type="http://schemas.openxmlformats.org/officeDocument/2006/relationships/slide" Target="/ppt/slides/slide3.xml" Id="Re9033512e4d54559" /><Relationship Type="http://schemas.openxmlformats.org/officeDocument/2006/relationships/slide" Target="/ppt/slides/slide4.xml" Id="Rbcbd2cf923b34e5d" /><Relationship Type="http://schemas.openxmlformats.org/officeDocument/2006/relationships/slide" Target="/ppt/slides/slide5.xml" Id="R5d39be0e5720407f" /><Relationship Type="http://schemas.openxmlformats.org/officeDocument/2006/relationships/slide" Target="/ppt/slides/slide6.xml" Id="R60e30ee38f0c4b7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erste, wonach wir greifen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stiller Blick auf die morgendliche Angewohnheit, unser Telefon zu checken, bevor wir überhaupt Hallo zum Tag gesagt haben.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niemand stellt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greifen wir zuerst zum Handy? Nicht nach dem Kaffee, nicht nach dem Strecken, nicht nach einem Moment der Stille. Als Erstes. Als ob der Tag nicht beginnen kann, bevor wir uns bei allen anderen gemeldet haben. Als ob unser eigener Geist, frisch aus dem Schlaf, keine Minute Aufmerksamkeit wert wäre.
ℹ️Diese Leere kann sich unangenehm anfühlen. Sie fragt: Was willst du eigentlich? Das Handy bietet eine sanftere Frage: Was hast du verpasst? Es ist einfacher zu beantworten.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Ritual der Vermeidung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denke, es ist eine Möglichkeit, uns selbst aufzuschieben. Die ersten Momente des Tages sind zerbrechlich. Es gibt noch keine Agenda, keine To-Do-Liste. Nur einen leeren Raum.
Also greifen wir nach der kleinen, hellen Ablenkung, anstatt mit der Stille zu sitzen.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Illusion der Bereitschaft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Wir sagen uns, wir orientieren uns. Nachrichten checken, die Mails, den Kalender. Aber in Wirklichkeit borgen wir uns die Dringlichkeit eines anderen. Eine Arbeits-E-Mail, die eine Stunde warten kann. Ein nächtliches Foto eines Freundes. Eine Schlagzeile, die sich bis Mittag ändern wird.
Nichts davon braucht uns genau in diesem Moment. Und dennoch behandeln wir es als wesentlich, als ob der Tag auseinanderfällt, wenn wir uns nicht einchecken. Das wird er nicht. Der Tag wird warten. Die Frage ist, ob wir es können.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bin ich zu streng. Vielleicht ist das Handy keine Flucht, sondern eine Brücke. Manche Menschen wachen allein auf, und dieses erste Scrollen ist eine Möglichkeit, sich verbunden zu fühlen, bevor das Haus erwacht. Andere haben einen Partner oder Kinder, und das Handy ist der einzige ruhige Moment, den sie bekommen.
Vielleicht geht es bei dem Ritual nicht darum, uns selbst zu vermeiden, sondern darum, langsam in die Welt einzusteigen, durch kleine Dosen anderer Leben. Es ist möglich, dass das Handy auf seine fehlerhafte Art hilft, den Tag weniger einsam zu beginnen.
💡Ich weiß nicht, was ich ohne es tun würde. Wahrscheinlich da liegen und an die Decke starren. Das wäre vielleicht besser. Oder auch nicht. Die Frage ist noch offen.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Erschöpfung des Nichtstuns — Ein Begleitartikel, der untersucht, warum leere Zeit anstrengend sein kann, ähnlich wie die Leere des Morgens.
Die kleine Ansage vor dem Verlassen des Hauses — Ein weiteres stilles Ritual, das wir gedankenlos ausführen, wie das erste Greifen zum Handy.</a:t>
            </a:r>
          </a:p>
        </p:txBody>
      </p:sp>
    </p:spTree>
  </p:cSld>
  <p:clrMapOvr>
    <a:masterClrMapping xmlns:a="http://schemas.openxmlformats.org/drawingml/2006/main"/>
  </p:clrMapOvr>
</p:sld>
</file>