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1fb4e94b43f49f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3a15659249346d7"/>
    <p:sldId xmlns:r="http://schemas.openxmlformats.org/officeDocument/2006/relationships" id="257" r:id="R7945b53a65f34711"/>
    <p:sldId xmlns:r="http://schemas.openxmlformats.org/officeDocument/2006/relationships" id="258" r:id="R02fbeedc9bad4a22"/>
    <p:sldId xmlns:r="http://schemas.openxmlformats.org/officeDocument/2006/relationships" id="259" r:id="R8b3b2b1ecc664680"/>
    <p:sldId xmlns:r="http://schemas.openxmlformats.org/officeDocument/2006/relationships" id="260" r:id="R309b6ac84d0843b5"/>
    <p:sldId xmlns:r="http://schemas.openxmlformats.org/officeDocument/2006/relationships" id="261" r:id="R65dd574bbff54cbb"/>
    <p:sldId xmlns:r="http://schemas.openxmlformats.org/officeDocument/2006/relationships" id="262" r:id="R2dcabc851eb945b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3a15659249346d7" /><Relationship Type="http://schemas.openxmlformats.org/officeDocument/2006/relationships/slide" Target="/ppt/slides/slide2.xml" Id="R7945b53a65f34711" /><Relationship Type="http://schemas.openxmlformats.org/officeDocument/2006/relationships/slide" Target="/ppt/slides/slide3.xml" Id="R02fbeedc9bad4a22" /><Relationship Type="http://schemas.openxmlformats.org/officeDocument/2006/relationships/slide" Target="/ppt/slides/slide4.xml" Id="R8b3b2b1ecc664680" /><Relationship Type="http://schemas.openxmlformats.org/officeDocument/2006/relationships/slide" Target="/ppt/slides/slide5.xml" Id="R309b6ac84d0843b5" /><Relationship Type="http://schemas.openxmlformats.org/officeDocument/2006/relationships/slide" Target="/ppt/slides/slide6.xml" Id="R65dd574bbff54cbb" /><Relationship Type="http://schemas.openxmlformats.org/officeDocument/2006/relationships/slide" Target="/ppt/slides/slide7.xml" Id="R2dcabc851eb945b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Frühstück, das ich seit fünfzehn Jahren esse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das gleiche Frühstück jeden Morgen beruhigend wirkt, während das Wiederholen des Abendessens wie ein Misserfolg erscheint.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Kernfrage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esse ich anderthalb Jahrzehnte lang ohne Murren dasselbe Frühstück, aber wenn jemand Reste für zwei Abende hintereinander vorschlägt, empfinde ich eine kleine Welle der Enttäuschung?
Die Frage dreht sich nicht um Essen. Es geht darum, was wir von verschiedenen Mahlzeiten erwarten. Das Frühstück verlangt nichts von uns. Das Abendessen verlangt etwas – Unterhaltung, Mühe, das Gefühl, dass dieser Abend sich ein wenig vom letzten Abend unterscheidet.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Frühstück als Ritual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Ritual ist etwas, das man tut, ohne zu entscheiden. Man entscheidet sich nicht, die Zähne zu putzen. Man macht es einfach. Das Frühstück funktioniert genauso. Der Toast kommt in den Toaster. Der Kaffee tropft.
Man trifft keine Aussage darüber, wer man ist. Man bewegt sich einfach durch den Morgen. Es gibt keinen Druck, jemanden zu beeindrucken, auch nicht sich selbst. Der gleiche Toast jeden Tag ist kein Versagen der Fantasie. Es ist ein kleiner Anker in einem Tag, der später von einem verlangen wird, hundert Entscheidungen zu treffen.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Abendessen als Performance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Abendessen hat Gewicht. Selbst wenn man allein isst, spürt man es. Man denkt: Ich sollte etwas Ordentliches machen. Ich sollte das Gemüse verwenden, bevor es weich wird. Ich sollte nicht drei Abende hintereinander Nudeln essen.
Das Abendessen ist die Mahlzeit, bei der wir beweisen, dass wir funktionierende Erwachsene sind. Wenn man zweimal dasselbe Abendessen isst, fühlt es sich an, als würde man zugeben, dass sich das Leben ständig wiederholt. Das Frühstück hat diese Last nicht. Niemand schaut auf deinen Morgen-Toast und beurteilt deinen Charakter.
Aber ein trauriges Abendessen – eine Schüssel Müsli um 20 Uhr – fühlt sich an wie ein Geständnis.
💡Erkenntnis: Das Frühstück ist immun gegen Beurteilung. Das Abendessen ist der Ort, an dem wir Erwachsensein inszenieren.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liegt der Unterschied nicht an Ritual versus Performance. Vielleicht geht es darum, wann wir bereit sind, gelangweilt zu sein. Am Morgen ist Langeweile in Ordnung. Man wacht auf. Man will keine Überraschungen. Aber am Abend hat man den ganzen Tag Dinge getan, die man sich nicht ausgesucht hat. Das Abendessen ist der eine Moment, in dem man entscheiden kann. Und sich für eine Wiederholung zu entscheiden, fühlt sich an wie Aufgeben.
Aber hier ist die Sache: Das Frühstück, das ich jeden Tag esse, langweilt mich nicht. Es ist einfach da. Langeweile erfordert Aufmerksamkeit. Und ich nehme mein Frühstück überhaupt nicht wahr.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 Gedanken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Also werde ich weiter meinen Toast essen. Und heute Abend werde ich wahrscheinlich etwas anderes machen, denn das verlangt das Abendessen von mir. Aber ich frage mich: Wenn ich dem Abendessen genauso wenig Aufmerksamkeit schenkte wie dem Frühstück, würde es mich dann stören, es zu wiederholen? Wahrscheinlich nicht. Aber ich werde diese Theorie heute Abend nicht testen.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Plate You Don't Bother With When You Eat Alone — Untersucht, warum das Alleine-Essen das Ritual verändert, und greift den Kontrast zwischen der Leichtigkeit des Frühstücks und der Schwere des Abendessens des Artikels auf.
✅ The Same Sandwich, Two Different Tastes — Betrachtet, wie Kontext und Gesellschaft den Geschmack verändern, eine natürliche Fortsetzung der Frage des Artikels, warum das Abendessen anders wirkt.</a:t>
            </a:r>
          </a:p>
        </p:txBody>
      </p:sp>
    </p:spTree>
  </p:cSld>
  <p:clrMapOvr>
    <a:masterClrMapping xmlns:a="http://schemas.openxmlformats.org/drawingml/2006/main"/>
  </p:clrMapOvr>
</p:sld>
</file>