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3d2be4e4ce143d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725fc9f5d8f49d9"/>
    <p:sldId xmlns:r="http://schemas.openxmlformats.org/officeDocument/2006/relationships" id="257" r:id="R93be22a83fe34c3b"/>
    <p:sldId xmlns:r="http://schemas.openxmlformats.org/officeDocument/2006/relationships" id="258" r:id="R67c879be3181499f"/>
    <p:sldId xmlns:r="http://schemas.openxmlformats.org/officeDocument/2006/relationships" id="259" r:id="Ra83d74034f2c4235"/>
    <p:sldId xmlns:r="http://schemas.openxmlformats.org/officeDocument/2006/relationships" id="260" r:id="R0d67730451cd4cdb"/>
    <p:sldId xmlns:r="http://schemas.openxmlformats.org/officeDocument/2006/relationships" id="261" r:id="R8eca35f17e8c4d8a"/>
    <p:sldId xmlns:r="http://schemas.openxmlformats.org/officeDocument/2006/relationships" id="262" r:id="Rb7d74aafbcb74c0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725fc9f5d8f49d9" /><Relationship Type="http://schemas.openxmlformats.org/officeDocument/2006/relationships/slide" Target="/ppt/slides/slide2.xml" Id="R93be22a83fe34c3b" /><Relationship Type="http://schemas.openxmlformats.org/officeDocument/2006/relationships/slide" Target="/ppt/slides/slide3.xml" Id="R67c879be3181499f" /><Relationship Type="http://schemas.openxmlformats.org/officeDocument/2006/relationships/slide" Target="/ppt/slides/slide4.xml" Id="Ra83d74034f2c4235" /><Relationship Type="http://schemas.openxmlformats.org/officeDocument/2006/relationships/slide" Target="/ppt/slides/slide5.xml" Id="R0d67730451cd4cdb" /><Relationship Type="http://schemas.openxmlformats.org/officeDocument/2006/relationships/slide" Target="/ppt/slides/slide6.xml" Id="R8eca35f17e8c4d8a" /><Relationship Type="http://schemas.openxmlformats.org/officeDocument/2006/relationships/slide" Target="/ppt/slides/slide7.xml" Id="Rb7d74aafbcb74c0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Gespräch, das nie auf der anderen Seite ankommt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Reflexion darüber, warum so viele Diskussionen wie Rufen in eine Leere wirken und was uns entgeht, wenn wir nur mit Menschen sprechen, die bereits zustimmen.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eigentliche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fühlen sich Gespräche über das öffentliche Leben so oft an, als würden sie nie die andere Seite erreichen? Nicht, weil die Leute dumm oder gemein sind, sondern weil etwas in der Struktur des Gesprächs selbst uns trennt.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Trost des Chors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von uns verbringen ihre Tage umgeben von Menschen, die uns größtenteils zustimmen. Bei der Arbeit, unter Freunden, in den Nachrichten, die wir auswählen. Das ist keine Verschwörung — es ist Bequemlichkeit. Es fühlt sich gut an, seine Annahmen bestätigt zu bekommen. Es fühlt sich sicher an.
Wenn wir dann endlich jemandem gegenübersitzen, der anderer Meinung ist, streiten wir nicht nur über das Apartmentgebäude. Wir verteidigen die Welt, die wir in unseren Köpfen aufgebaut haben, die, in der unsere Seite offensichtlich recht hat. Die Worte des anderen klingen fremd, sogar anstößig, weil sie nicht in das vertraute Lied passen.
Es war, als würde man zwei Radios beobachten, die auf unterschiedlichen Sendern gleich laut spielen.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Erschöpfung der Übersetzung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Wirklich zuzuhören ist Arbeit. Es bedeutet, die eigene Meinung locker zu halten, während man versucht, die eines anderen zu verstehen. Das erfordert Energie, die die meisten von uns am Ende eines langen Tages nicht haben. Wir wollen verstanden werden, nicht verstehen. Also reden wir aneinander vorbei, jeder wartet darauf, an der Reihe zu sein zu sprechen, nicht zuzuhören.
Die Grundstücksdebatte wird zu einem Loyalitätstest: Bist du auf meiner Seite oder gegen mich? Die eigentliche Frage — in welcher Nachbarschaft wollen wir leben? — wird unter der Last begraben, wer gewinnt.
ℹ️Diese Idee der "Erschöpfung der Übersetzung" taucht wieder in einem Artikel darüber auf, warum wir dieselben politischen Argumente wiederholen — das Muster des Aneinandervorbeiredens ist zutiefst menschlich.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Preis der Zustimmung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einen leiseren Grund, warum wir einander nicht erreichen. Manchmal würde Zustimmung zu viel kosten. Wenn ich zugebe, dass Ihr Punkt zum Apartmentgebäude Berechtigung hat, müsste ich vielleicht meine Meinung zu anderen Dingen ändern. Ich müsste meine eigene Seite vielleicht als weniger rein, meine eigenen Argumente als weniger solide sehen. Das ist unangenehm.
Es ist einfacher, im vertrauten Kampf zu bleiben, die andere Person auf Abstand zu halten, als das kleine Sterben des Unrechthabens zu riskieren.
💡Das Erkennen des Preises der Zustimmung kann ein erster Schritt zu ehrlicheren Gesprächen sein. Manchmal ist das Großzügigste zuzugeben, dass sich Unrechthaben wie ein kleiner Tod anfühlt — und dass das in Ordnung ist.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ich möchte nicht so tun, als ob alle Meinungsverschiedenheiten einfach auf mangelndes Zuhören zurückzuführen sind. Manche Unterschiede sind real. Manche Werte lassen sich nicht in Einklang bringen. Die Person, die die alten Häuser erhalten möchte, und die Person, die mehr bezahlbaren Wohnraum möchte, mögen beide auf verschiedene Weise recht haben. Kein noch so guter Dialog wird einen von ihnen falsch dastehen lassen.
Das Beste, was wir tun können, ist, den anderen klar zu sehen, ohne so zu tun, als ob wir einer Meinung wären. Das ist kein Scheitern. Das ist Ehrlichkeit.
Die Dinnerparty endete mit einem Dessert und einem Wechsel zu sichereren Themen. Die Frage der Bebauungspläne blieb offen, ungelöst. Ich fuhr nach Hause und dachte über die Radios nach, die immer noch verschiedene Send…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Argument You Have With the Same Person Every Year – Untersucht, warum manche Meinungsverschiedenheiten nie verschwinden, und legt nahe, dass es eigentlich um etwas anderes geht – ein natürlicher nächster Schritt.
Why We Repeat the Same Political Arguments – Untersucht die Funktion von Wiederholungen in politischen Gesprächen und vertieft die Einsicht des Artikels, warum Gespräche ins Stocken geraten.</a:t>
            </a:r>
          </a:p>
        </p:txBody>
      </p:sp>
    </p:spTree>
  </p:cSld>
  <p:clrMapOvr>
    <a:masterClrMapping xmlns:a="http://schemas.openxmlformats.org/drawingml/2006/main"/>
  </p:clrMapOvr>
</p:sld>
</file>