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7d39a5ef28624947"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c5455755d7754662"/>
    <p:sldId xmlns:r="http://schemas.openxmlformats.org/officeDocument/2006/relationships" id="257" r:id="R0906a352aae94056"/>
    <p:sldId xmlns:r="http://schemas.openxmlformats.org/officeDocument/2006/relationships" id="258" r:id="Rff05504e8ace4a49"/>
    <p:sldId xmlns:r="http://schemas.openxmlformats.org/officeDocument/2006/relationships" id="259" r:id="R56d1e5f65bd14e56"/>
    <p:sldId xmlns:r="http://schemas.openxmlformats.org/officeDocument/2006/relationships" id="260" r:id="R8114d9c9576e4dd6"/>
    <p:sldId xmlns:r="http://schemas.openxmlformats.org/officeDocument/2006/relationships" id="261" r:id="Rc141dfb8af1b42e4"/>
    <p:sldId xmlns:r="http://schemas.openxmlformats.org/officeDocument/2006/relationships" id="262" r:id="R0cd7b646afbb4612"/>
    <p:sldId xmlns:r="http://schemas.openxmlformats.org/officeDocument/2006/relationships" id="263" r:id="Rdb0400d33b5b429c"/>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c5455755d7754662" /><Relationship Type="http://schemas.openxmlformats.org/officeDocument/2006/relationships/slide" Target="/ppt/slides/slide2.xml" Id="R0906a352aae94056" /><Relationship Type="http://schemas.openxmlformats.org/officeDocument/2006/relationships/slide" Target="/ppt/slides/slide3.xml" Id="Rff05504e8ace4a49" /><Relationship Type="http://schemas.openxmlformats.org/officeDocument/2006/relationships/slide" Target="/ppt/slides/slide4.xml" Id="R56d1e5f65bd14e56" /><Relationship Type="http://schemas.openxmlformats.org/officeDocument/2006/relationships/slide" Target="/ppt/slides/slide5.xml" Id="R8114d9c9576e4dd6" /><Relationship Type="http://schemas.openxmlformats.org/officeDocument/2006/relationships/slide" Target="/ppt/slides/slide6.xml" Id="Rc141dfb8af1b42e4" /><Relationship Type="http://schemas.openxmlformats.org/officeDocument/2006/relationships/slide" Target="/ppt/slides/slide7.xml" Id="R0cd7b646afbb4612" /><Relationship Type="http://schemas.openxmlformats.org/officeDocument/2006/relationships/slide" Target="/ppt/slides/slide8.xml" Id="Rdb0400d33b5b429c"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Das Gewürzglas, das wir immer übersehen</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Eine Reflexion über die Gewürzgläser, die wir kaufen, aber nie öffnen, und was sie über den Koch aussagen, der wir zu sein glauben.</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Frage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Warum kaufen wir immer wieder Gewürzmischungen, von denen wir wissen, dass wir sie nicht verwenden werden? Nicht die Basics – Salz, Pfeffer, Paprika, die werden benutzt. Ich meine die, die ein Rezept erfordern: garam masala, ras el hanout, berbere. Sie kommen in einem kleinen Beutel oder Glas nach Hause, voller Versprechen. Dann stehen sie da.
Monate vergehen. Die Farbe verblasst. Wir kaufen eine neue auf einer Reise, oder weil ein Freund sie empfohlen hat, oder weil das Etikett schön war. Die alte bleibt.
ℹ️Dieses Phänomen hat nichts mit Faulheit zu tun – es geht um Aspiration. Das Glas bewahrt die Fantasie von einem abenteuerlicheren Koch.</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Fantasie von dem Koch, der wir sein wollen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Ich glaube, der Kauf dreht sich nicht ums Abendessen. Es geht um die Person, die das Abendessen machen würde. Diese Person hat Zeit. Sie weicht Kichererbsen über Nacht ein. Sie röstet die Gewürze in einer trockenen Pfanne, bevor sie sie mahlt. Sie weiß, wie Berbere schmeckt, weil sie in Äthiopien war, oder zumindest hat sie einen Freund, der es ihr beigebracht hat.
Diese Person bin nicht ich an einem Dienstagabend nach der Arbeit, der in den Kühlschrank starrt und sich wieder für Pasta entscheidet. Aber das Glas sagt, dass diese Person existieren könnte. Es ist ein kleines, erschwingliches Versprechen.
Das Glas ist keine Zutat. Es ist ein Versprechen an ein zukünftiges Ich, das mehr Zeit und Energie hat.</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optische Anziehungskraft des Glases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Gewürzgläser sehen gut aus. Sie haben Farben: Kurkuma-Gelb, Sumach-Rot, Kreuzkümmel-Braun. Auf einem Regal sind sie eine Art Dekoration. Sie sagen etwas über die Küche aus, über die Person, der sie gehört. Ein Glas Za'atar deutet auf Weltoffenheit hin. Ein Glas Räucherpaprika deutet auf Tiefe hin.
Wir ordnen sie nach Höhe oder nach Farbe. Wir lassen sie sichtbar. Sie sind keine Zutaten. Sie sind Requisiten für ein Leben, das wir aufführen.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Schuld des Ungenutzten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Aber die Schuld ist real. Jedes Mal, wenn ich den Schrank öffne, ist das Za'atar da. Ich denke: Das sollte ich verwenden. Ich sollte ein Rezept finden. Ich sollte Leute einladen und etwas Beeindruckendes machen. Dann mache ich die Tür zu und mache Rührei.
Die Schuld baut sich auf. Es wird einfacher, sie zu ignorieren. Irgendwann wird das Glas nach hinten geschoben. Es wird zum Hintergrundrauschen der Küche, wie der Mixer, den ich nie benutze, oder die Brotbackmaschine, die ich während des Lockdowns gekauft habe.
⚠️Diese Spirale aus Schuld und Vermeidung ist eine Falle. Das Glas war nie dazu gedacht, eine Last zu sein – es sollte eine Inspiration sein.</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ehrliche Komplikation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Vielleicht ist das Glas kein Misserfolg. Vielleicht erfüllt es einen Zweck, selbst wenn es verschlossen bleibt. Es erinnert mich daran, dass es eine größere Welt des Essens gibt als die, die ich koche. Es bewahrt eine Erinnerung an den Markt, an die Frau, die lächelte, als ich daran roch. Es ist ein Lesezeichen in einem Leben, das anders sein könnte.
Und manchmal, nach einer langen Zeit, öffne ich es doch. Ich streue es auf etwas Einfaches – geröstetes Gemüse, ein Stück Fisch. Es schmeckt gut. Nicht, weil ich Fladenbrot gemacht habe, sondern weil ich endlich aufgehört habe, auf den perfekten Moment zu warten.
Das Glas ist geduldig. Es verurteilt nicht. Es ist nur ein Glas getrockneter Kräuter und eine Frage danach, wer wir zu sein glauben.</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Abschluss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Za'atar ist immer noch da. Vielleicht verwende ich ihn diese Woche. Vielleicht auch nicht. So oder so wird er im Schrank bleiben und warten. Er ist geduldig. Er verurteilt nicht. Er ist nur ein Glas getrockneter Kräuter und eine Frage danach, wer wir zu sein glauben.</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Shirt That Hangs in the Closet - Eine parallele Betrachtung über Kleidung, die wir behalten, aber nie tragen, und die Identität, die sie repräsentiert.
The Good Jam at the Back of the Fridge - Warum wir besondere Lebensmittel für einen Tag aufheben, der nie kommt, und was das über unsere Hoffnungen aussagt.
The Food You Stop Seeing in Your Own Fridge - Das Regal, in dem gute Vorsätze leise im Dunkeln vor sich hinweichen, ganz ähnlich wie dieses Gewürzglas.</a:t>
            </a:r>
          </a:p>
        </p:txBody>
      </p:sp>
    </p:spTree>
  </p:cSld>
  <p:clrMapOvr>
    <a:masterClrMapping xmlns:a="http://schemas.openxmlformats.org/drawingml/2006/main"/>
  </p:clrMapOvr>
</p:sld>
</file>