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fdde73b4e424881"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3ef0c670f6f4b03"/>
    <p:sldId xmlns:r="http://schemas.openxmlformats.org/officeDocument/2006/relationships" id="257" r:id="R369b0ccf63494d45"/>
    <p:sldId xmlns:r="http://schemas.openxmlformats.org/officeDocument/2006/relationships" id="258" r:id="R286f9b485a24435d"/>
    <p:sldId xmlns:r="http://schemas.openxmlformats.org/officeDocument/2006/relationships" id="259" r:id="Ra273d43b85f04686"/>
    <p:sldId xmlns:r="http://schemas.openxmlformats.org/officeDocument/2006/relationships" id="260" r:id="Ra5b09fcc71fd44e2"/>
    <p:sldId xmlns:r="http://schemas.openxmlformats.org/officeDocument/2006/relationships" id="261" r:id="R5e68ad6167c24e84"/>
    <p:sldId xmlns:r="http://schemas.openxmlformats.org/officeDocument/2006/relationships" id="262" r:id="R3649f0ae80a1482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3ef0c670f6f4b03" /><Relationship Type="http://schemas.openxmlformats.org/officeDocument/2006/relationships/slide" Target="/ppt/slides/slide2.xml" Id="R369b0ccf63494d45" /><Relationship Type="http://schemas.openxmlformats.org/officeDocument/2006/relationships/slide" Target="/ppt/slides/slide3.xml" Id="R286f9b485a24435d" /><Relationship Type="http://schemas.openxmlformats.org/officeDocument/2006/relationships/slide" Target="/ppt/slides/slide4.xml" Id="Ra273d43b85f04686" /><Relationship Type="http://schemas.openxmlformats.org/officeDocument/2006/relationships/slide" Target="/ppt/slides/slide5.xml" Id="Ra5b09fcc71fd44e2" /><Relationship Type="http://schemas.openxmlformats.org/officeDocument/2006/relationships/slide" Target="/ppt/slides/slide6.xml" Id="R5e68ad6167c24e84" /><Relationship Type="http://schemas.openxmlformats.org/officeDocument/2006/relationships/slide" Target="/ppt/slides/slide7.xml" Id="R3649f0ae80a1482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Das gleiche Sandwich, zwei verschiedene Geschmäcker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Warum das Essen allein den Geschmack flach machen kann und was das darüber aussagt, wie wir Aromen erleben.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schmeckt dasselbe Essen anders, wenn man es allein isst, als wenn man es mit jemandem teilt? Die Zutaten waren identisch. Mein Hunger war der gleiche. Aber das Erlebnis war es nicht.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Gewicht der geteilten Aufmerksamkeit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Wenn du mit jemandem isst, schmeckst du nicht nur das Essen. Du schmeckst den Moment. Das Gespräch, das Lachen, die Pause zwischen den Bissen. Deine Aufmerksamkeit ist geteilt, aber irgendwie lässt das das Essen lebendiger wirken. Es sind nicht die stärkeren Aromen. Es ist die Bedeutung, die sie bekommen.
Das Sandwich wird Teil einer Erinnerung, nicht nur Brennstoff.
ℹ️Wichtige Erkenntnis: Geteilte Aufmerksamkeit verwandelt das Essen von einer biologischen Notwendigkeit in ein soziales Ritual. Derselbe Bissen kann sich völlig anders anfühlen, je nachdem, wer dir gegenüber am Tisch sitzt.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Stille, die alles verändert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Allein zu essen ist anders. Es gibt niemanden, der sagt: „Das schmeckt gut.“ Niemanden, der die Mühe würdigt. Die Stille kann das Essen kleiner erscheinen lassen. Du bemerkst jeden Bissen, jeden Schluck.
Manchmal ist das meditativ, aber oft ist es einfach einsam. Das Essen wird zur Aufgabe, nicht zur Freude.
Die Stille kann das Essen kleiner erscheinen lassen. Du bemerkst jeden Bissen, jeden Schluck.</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ehrliche Komplikation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Aber vielleicht liegt das Problem nicht an der Gesellschaft. Vielleicht liegt es am Handy. Ich habe das erste Sandwich abgelenkt gegessen. Beim zweiten Mal war ich präsent. Vielleicht ist der wahre Unterschied Aufmerksamkeit, nicht die Menschen.
Einige der besten Mahlzeiten, die ich je hatte, waren einsam, in einer ruhigen Küche, ohne Bildschirm. Das Essen schmeckte nach sich selbst. Keine Konkurrenz. Kein Lärm. Nur ich und die Tomate.
💡Tipp: Wenn du das nächste Mal allein isst, leg dein Handy in ein anderes Zimmer. Du wirst vielleicht entdecken, dass die Einsamkeit am Tisch genauso bereichernd sein kann wie Gesellschaft.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Abschluss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Ich weiß immer noch nicht, ob das Sandwich wegen der Freundin besser war oder weil ich mein Handy weggelegt habe. Vielleicht beides. Aber ich weiß dies: Wenn ich das nächste Mal allein esse, werde ich versuchen, am Tisch zu sitzen. Und wenn ich das nächste Mal mit jemandem esse, werde ich versuchen, das Essen zu schmecken, nicht nur die Gesellschaft.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Plate You Don't Bother With When You Eat Alone — Untersucht das Ritual des Anrichtens von Essen für sich selbst im Vergleich zum Essen direkt aus dem Kühlschrank.
Why Cooking for One Feels Like a Chore — Analysiert die Frage, warum Kochen für eine Person oft mühsam erscheint, und stellt eine Verbindung zur Einsamkeit beim Alleinessen her.
The Soup That Tastes Better When Someone Else Makes It — Fragt, warum von anderen zubereitetes Essen besser schmeckt – eine Parallele zum sozialen Kontext von Geschmack.</a:t>
            </a:r>
          </a:p>
        </p:txBody>
      </p:sp>
    </p:spTree>
  </p:cSld>
  <p:clrMapOvr>
    <a:masterClrMapping xmlns:a="http://schemas.openxmlformats.org/drawingml/2006/main"/>
  </p:clrMapOvr>
</p:sld>
</file>