
<file path=[Content_Types].xml><?xml version="1.0" encoding="utf-8"?>
<Types xmlns="http://schemas.openxmlformats.org/package/2006/content-types">
  <Default Extension="xml" ContentType="application/vnd.openxmlformats-officedocument.presentationml.presentation.main+xml"/>
  <Default Extension="rels" ContentType="application/vnd.openxmlformats-package.relationships+xml"/>
  <Override PartName="/ppt/slideMasters/slideMaster1.xml" ContentType="application/vnd.openxmlformats-officedocument.presentationml.slideMaster+xml"/>
  <Override PartName="/ppt/slideLayouts/slideLayout1.xml" ContentType="application/vnd.openxmlformats-officedocument.presentationml.slideLayout+xml"/>
  <Override PartName="/ppt/slideMasters/theme/theme1.xml" ContentType="application/vnd.openxmlformats-officedocument.theme+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Types>
</file>

<file path=_rels/.rels>&#65279;<?xml version="1.0" encoding="utf-8"?><Relationships xmlns="http://schemas.openxmlformats.org/package/2006/relationships"><Relationship Type="http://schemas.openxmlformats.org/officeDocument/2006/relationships/officeDocument" Target="/ppt/presentation.xml" Id="R1a31edb42bd64bd2" /></Relationships>
</file>

<file path=ppt/presentation.xml><?xml version="1.0" encoding="utf-8"?>
<p:presentation xmlns:p="http://schemas.openxmlformats.org/presentationml/2006/main">
  <p:sldMasterIdLst>
    <p:sldMasterId xmlns:r="http://schemas.openxmlformats.org/officeDocument/2006/relationships" id="2147483648" r:id="rId1"/>
  </p:sldMasterIdLst>
  <p:sldIdLst>
    <p:sldId xmlns:r="http://schemas.openxmlformats.org/officeDocument/2006/relationships" id="256" r:id="Rf20a63d1963b4545"/>
    <p:sldId xmlns:r="http://schemas.openxmlformats.org/officeDocument/2006/relationships" id="257" r:id="R1822d83bf33540cb"/>
    <p:sldId xmlns:r="http://schemas.openxmlformats.org/officeDocument/2006/relationships" id="258" r:id="Rcfb2343abdb74e14"/>
    <p:sldId xmlns:r="http://schemas.openxmlformats.org/officeDocument/2006/relationships" id="259" r:id="R6184276477bc4575"/>
    <p:sldId xmlns:r="http://schemas.openxmlformats.org/officeDocument/2006/relationships" id="260" r:id="Rcf0bafdfd3bb40ea"/>
    <p:sldId xmlns:r="http://schemas.openxmlformats.org/officeDocument/2006/relationships" id="261" r:id="R7bdfba2670eb41a6"/>
    <p:sldId xmlns:r="http://schemas.openxmlformats.org/officeDocument/2006/relationships" id="262" r:id="Ref0060825f4f47d8"/>
  </p:sldIdLst>
  <p:sldSz cx="12192000" cy="6858000" type="screen16x9"/>
  <p:notesSz cx="6858000" cy="9144000"/>
</p:presentation>
</file>

<file path=ppt/_rels/presentation.xml.rels>&#65279;<?xml version="1.0" encoding="utf-8"?><Relationships xmlns="http://schemas.openxmlformats.org/package/2006/relationships"><Relationship Type="http://schemas.openxmlformats.org/officeDocument/2006/relationships/slideMaster" Target="/ppt/slideMasters/slideMaster1.xml" Id="rId1" /><Relationship Type="http://schemas.openxmlformats.org/officeDocument/2006/relationships/slide" Target="/ppt/slides/slide1.xml" Id="Rf20a63d1963b4545" /><Relationship Type="http://schemas.openxmlformats.org/officeDocument/2006/relationships/slide" Target="/ppt/slides/slide2.xml" Id="R1822d83bf33540cb" /><Relationship Type="http://schemas.openxmlformats.org/officeDocument/2006/relationships/slide" Target="/ppt/slides/slide3.xml" Id="Rcfb2343abdb74e14" /><Relationship Type="http://schemas.openxmlformats.org/officeDocument/2006/relationships/slide" Target="/ppt/slides/slide4.xml" Id="R6184276477bc4575" /><Relationship Type="http://schemas.openxmlformats.org/officeDocument/2006/relationships/slide" Target="/ppt/slides/slide5.xml" Id="Rcf0bafdfd3bb40ea" /><Relationship Type="http://schemas.openxmlformats.org/officeDocument/2006/relationships/slide" Target="/ppt/slides/slide6.xml" Id="R7bdfba2670eb41a6" /><Relationship Type="http://schemas.openxmlformats.org/officeDocument/2006/relationships/slide" Target="/ppt/slides/slide7.xml" Id="Ref0060825f4f47d8" /></Relationships>
</file>

<file path=ppt/slideLayouts/slideLayout1.xml><?xml version="1.0" encoding="utf-8"?>
<p:sldLayout xmlns:p="http://schemas.openxmlformats.org/presentationml/2006/main" type="blank" preserve="1">
  <p:cSld>
    <p:spTree>
      <p:nvGrpSpPr>
        <p:cNvPr id="1" name=""/>
        <p:cNvGrpSpPr/>
        <p:nvPr/>
      </p:nvGrpSpPr>
      <p:grpSpPr>
        <a:xfrm xmlns:a="http://schemas.openxmlformats.org/drawingml/2006/main"/>
      </p:grpSpPr>
    </p:spTree>
  </p:cSld>
  <p:clrMapOvr>
    <a:masterClrMapping xmlns:a="http://schemas.openxmlformats.org/drawingml/2006/main"/>
  </p:clrMapOvr>
</p:sldLayout>
</file>

<file path=ppt/slideMasters/_rels/slideMaster1.xml.rels>&#65279;<?xml version="1.0" encoding="utf-8"?><Relationships xmlns="http://schemas.openxmlformats.org/package/2006/relationships"><Relationship Type="http://schemas.openxmlformats.org/officeDocument/2006/relationships/slideLayout" Target="/ppt/slideLayouts/slideLayout1.xml" Id="rId1" /><Relationship Type="http://schemas.openxmlformats.org/officeDocument/2006/relationships/theme" Target="/ppt/slideMasters/theme/theme1.xml" Id="rId2" /></Relationships>
</file>

<file path=ppt/slideMasters/slideMaster1.xml><?xml version="1.0" encoding="utf-8"?>
<p:sldMaster xmlns:p="http://schemas.openxmlformats.org/presentationml/2006/main">
  <p:cSld>
    <p:spTree>
      <p:nvGrpSpPr>
        <p:cNvPr id="1" name=""/>
        <p:cNvGrpSpPr/>
        <p:nvPr/>
      </p:nvGrpSpPr>
      <p:grpSpPr>
        <a:xfrm xmlns:a="http://schemas.openxmlformats.org/drawingml/2006/main"/>
      </p:grpSpPr>
    </p:spTree>
  </p:cSld>
  <p:clrMap bg1="lt1" tx1="dk1" bg2="lt2" tx2="dk2" accent1="accent1" accent2="accent2" accent3="accent3" accent4="accent4" accent5="accent5" accent6="accent6" hlink="hlink" folHlink="folHlink"/>
  <p:sldLayoutIdLst>
    <p:sldLayoutId xmlns:r="http://schemas.openxmlformats.org/officeDocument/2006/relationships" id="2147483649" r:id="rId1"/>
  </p:sldLayoutIdLst>
  <p:txStyles>
    <p:titleStyle/>
    <p:bodyStyle/>
    <p:otherStyle/>
  </p:txStyles>
</p:sldMaster>
</file>

<file path=ppt/slideMasters/theme/theme1.xml><?xml version="1.0" encoding="utf-8"?>
<a:theme xmlns:a="http://schemas.openxmlformats.org/drawingml/2006/main" name="GabGregori Theme">
  <a:themeElements>
    <a:clrScheme name="GabGregori">
      <a:dk1>
        <a:srgbClr val="143259"/>
      </a:dk1>
      <a:lt1>
        <a:srgbClr val="FFFFFF"/>
      </a:lt1>
      <a:dk2>
        <a:srgbClr val="2C3E50"/>
      </a:dk2>
      <a:lt2>
        <a:srgbClr val="F2F7FB"/>
      </a:lt2>
      <a:accent1>
        <a:srgbClr val="3071F2"/>
      </a:accent1>
      <a:accent2>
        <a:srgbClr val="89C2D9"/>
      </a:accent2>
      <a:accent3>
        <a:srgbClr val="CAF2C9"/>
      </a:accent3>
      <a:accent4>
        <a:srgbClr val="418EF2"/>
      </a:accent4>
      <a:accent5>
        <a:srgbClr val="5A6A7E"/>
      </a:accent5>
      <a:accent6>
        <a:srgbClr val="E8EDF5"/>
      </a:accent6>
      <a:hlink>
        <a:srgbClr val="3071F2"/>
      </a:hlink>
      <a:folHlink>
        <a:srgbClr val="418EF2"/>
      </a:folHlink>
    </a:clrScheme>
    <a:fontScheme name="Office">
      <a:majorFont>
        <a:latin typeface="Calibri"/>
        <a:ea typeface=""/>
        <a:cs typeface=""/>
      </a:majorFont>
      <a:minorFont>
        <a:latin typeface="Calibri"/>
        <a:ea typeface=""/>
        <a:cs typeface=""/>
      </a:minorFont>
    </a:fontScheme>
    <a:fmtScheme name="Office">
      <a:fillStyleLst>
        <a:solidFill>
          <a:schemeClr val="phClr"/>
        </a:solidFill>
        <a:gradFill>
          <a:gsLst/>
        </a:gradFill>
        <a:gradFill>
          <a:gsLst/>
        </a:gradFill>
      </a:fillStyleLst>
      <a:lnStyleLst>
        <a:ln w="6350">
          <a:solidFill>
            <a:schemeClr val="phClr"/>
          </a:solidFill>
        </a:ln>
        <a:ln w="12700">
          <a:solidFill>
            <a:schemeClr val="phClr"/>
          </a:solidFill>
        </a:ln>
        <a:ln w="19050">
          <a:solidFill>
            <a:schemeClr val="phClr"/>
          </a:solidFill>
        </a:ln>
      </a:lnStyleLst>
      <a:effectStyleLst>
        <a:effectStyle>
          <a:effectLst/>
        </a:effectStyle>
        <a:effectStyle>
          <a:effectLst/>
        </a:effectStyle>
        <a:effectStyle>
          <a:effectLst/>
        </a:effectStyle>
      </a:effectStyleLst>
      <a:bgFillStyleLst>
        <a:solidFill>
          <a:schemeClr val="phClr"/>
        </a:solidFill>
        <a:solidFill>
          <a:schemeClr val="phClr"/>
        </a:solidFill>
        <a:gradFill>
          <a:gsLst/>
        </a:gradFill>
      </a:bgFillStyleLst>
    </a:fmtScheme>
  </a:themeElements>
</a:theme>
</file>

<file path=ppt/slides/_rels/slide1.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2.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3.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4.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5.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6.xml.rels>&#65279;<?xml version="1.0" encoding="utf-8"?><Relationships xmlns="http://schemas.openxmlformats.org/package/2006/relationships"><Relationship Type="http://schemas.openxmlformats.org/officeDocument/2006/relationships/slideLayout" Target="/ppt/slideLayouts/slideLayout1.xml" Id="rId1" /></Relationships>
</file>

<file path=ppt/slides/_rels/slide7.xml.rels>&#65279;<?xml version="1.0" encoding="utf-8"?><Relationships xmlns="http://schemas.openxmlformats.org/package/2006/relationships"><Relationship Type="http://schemas.openxmlformats.org/officeDocument/2006/relationships/slideLayout" Target="/ppt/slideLayouts/slideLayout1.xml" Id="rId1" /></Relationships>
</file>

<file path=ppt/slides/slide1.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143259"/>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title"/>
          <p:cNvSpPr txBox="1"/>
          <p:nvPr/>
        </p:nvSpPr>
        <p:spPr>
          <a:xfrm xmlns:a="http://schemas.openxmlformats.org/drawingml/2006/main">
            <a:off x="686000" y="1600000"/>
            <a:ext cx="10820000" cy="2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4000" b="1" dirty="0">
                <a:solidFill>
                  <a:srgbClr val="FFFFFF"/>
                </a:solidFill>
                <a:latin typeface="+mj-lt"/>
              </a:rPr>
              <a:t>Das Hemd, das im Schrank hängt</a:t>
            </a:r>
          </a:p>
        </p:txBody>
      </p:sp>
      <p:sp>
        <p:nvSpPr>
          <p:cNvPr id="4" name="line"/>
          <p:cNvSpPr/>
          <p:nvPr/>
        </p:nvSpPr>
        <p:spPr>
          <a:xfrm xmlns:a="http://schemas.openxmlformats.org/drawingml/2006/main">
            <a:off x="686000" y="3700000"/>
            <a:ext cx="2743200" cy="3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5" name="sub"/>
          <p:cNvSpPr txBox="1"/>
          <p:nvPr/>
        </p:nvSpPr>
        <p:spPr>
          <a:xfrm xmlns:a="http://schemas.openxmlformats.org/drawingml/2006/main">
            <a:off x="686000" y="3900000"/>
            <a:ext cx="10820000" cy="1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89C2D9"/>
                </a:solidFill>
                <a:latin typeface="+mj-lt"/>
              </a:rPr>
              <a:t>Eine Reflexion über die Kleidung, die wir behalten, aber nie tragen, und was sie über die Menschen aussagt, die wir zu sein glauben.</a:t>
            </a:r>
          </a:p>
        </p:txBody>
      </p:sp>
    </p:spTree>
  </p:cSld>
  <p:clrMapOvr>
    <a:masterClrMapping xmlns:a="http://schemas.openxmlformats.org/drawingml/2006/main"/>
  </p:clrMapOvr>
</p:sld>
</file>

<file path=ppt/slides/slide2.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Frage des Ungetragenen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Warum behalten wir Kleidung, die wir nie tragen? Nicht die sentimentale – die Babyschuhe, das Konzert-T-Shirt einer Band, die wir nicht mehr mögen. Die haben einen klaren Job. Sie bewahren Erinnerungen.
Aber was ist mit dem vollkommen guten Pullover, der zwei Jahre unberührt hängt? Dem Kleid, das passt, sich aber nie richtig anfühlt? Den Schuhen, die noch die originalen Einlegesohlen haben?</a:t>
            </a:r>
          </a:p>
        </p:txBody>
      </p:sp>
    </p:spTree>
  </p:cSld>
  <p:clrMapOvr>
    <a:masterClrMapping xmlns:a="http://schemas.openxmlformats.org/drawingml/2006/main"/>
  </p:clrMapOvr>
</p:sld>
</file>

<file path=ppt/slides/slide3.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Person, die wir werden könnten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Manche dieser Kleidungsstücke gehören zu einer Person, die wir zu werden glauben. Das Leinenhemd ist für jemanden, der um 7 Uhr morgens auf der Veranda Kaffee trinkt, der spontan an den Strand fährt, der nicht zuerst das Wetter prüft. Diese Person klingt nett. Ich behalte das Hemd für ihn.
Er scheint nie anzukommen, aber ich bin nicht bereit zuzugeben, dass er es nicht tun wird. Also bleibt das Hemd, ein kleines Versprechen an einen Fremden, den ich immer noch zu treffen hoffe.</a:t>
            </a:r>
          </a:p>
        </p:txBody>
      </p:sp>
    </p:spTree>
  </p:cSld>
  <p:clrMapOvr>
    <a:masterClrMapping xmlns:a="http://schemas.openxmlformats.org/drawingml/2006/main"/>
  </p:clrMapOvr>
</p:sld>
</file>

<file path=ppt/slides/slide4.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Das Geschenk, das wir nicht zurückgeben können</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Dann sind da die Dinge, die uns gegeben wurden. Eine Freundin gab mir einmal einen schweren Wollmantel. Er war wunderschön, gut gearbeitet, teuer. Er war auch zwei Nummern zu klein. Ich behielt ihn vier Jahre lang. Jeden Winter zog ich ihn an, spürte die Spannung auf meinen Schultern und hängte ihn zurück.
Ihn loszuwerden fühlte sich an, als würde ich sie loswerden. Wir sind nicht mehr sehr eng, aber der Mantel hängt immer noch dort, ein Geist einer Freundschaft, die ich noch nicht betrauert habe.</a:t>
            </a:r>
          </a:p>
        </p:txBody>
      </p:sp>
    </p:spTree>
  </p:cSld>
  <p:clrMapOvr>
    <a:masterClrMapping xmlns:a="http://schemas.openxmlformats.org/drawingml/2006/main"/>
  </p:clrMapOvr>
</p:sld>
</file>

<file path=ppt/slides/slide5.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Kosten des Loslassens</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Ein Kleidungsstück wegzuwerfen, das noch Leben in sich hat, fühlt sich verschwenderisch an. Aber es zu behalten ist auch eine Art Verschwendung – von Platz, von der Chance, es jemandem zu geben, der es tatsächlich tragen würde.
Wir halten an Dingen fest, weil:
Wir gelernt haben, nichts wegzuwerfen.
Wir gutes Geld dafür bezahlt haben.
Vielleicht, nur vielleicht, nächstes Jahr alles anders wird.
Aber das nächste Jahr kommt und das Hemd hängt immer noch. Die Verschwendung geschieht so oder so. Die Frage ist, mit welcher Verschwendung wir leben können.
💡Tipp: Erwägen Sie, ungetragene Kleidung, die Ihnen nicht mehr dient, zu spenden oder zu verkaufen. Es ist eine Möglichkeit, das Potenzial an jemand anderen weiterzugeben.</a:t>
            </a:r>
          </a:p>
        </p:txBody>
      </p:sp>
    </p:spTree>
  </p:cSld>
  <p:clrMapOvr>
    <a:masterClrMapping xmlns:a="http://schemas.openxmlformats.org/drawingml/2006/main"/>
  </p:clrMapOvr>
</p:sld>
</file>

<file path=ppt/slides/slide6.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Die ehrliche Verwicklung</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Vielleicht geht es bei diesen Kleidungsstücken nicht um Fantasie oder Schuld. Vielleicht geht es um Zeit. Ein Hemd ist eine kleine, stille Aufzeichnung davon, wer du warst, als du es gekauft hast. Es loszuwerden bedeutet, ein Kapitel zu schließen, das du noch nicht fertig gelesen hast.
Das blaue Leinenhemd erinnert mich an einen Sommer, in dem ich dachte, ich würde spontaner werden. Das wurde ich nicht. Aber ich mag, dass ich es einmal versucht habe. Also bleibt das Hemd, nicht als Lüge, sondern als Lesezeichen.
Ich werde es wahrscheinlich noch ein weiteres Jahr behalten. Oder ich werde es nächsten Samstag endlich in einen Spendenbeutel falten. Wie auch immer, die Frage wird immer noch da sein und im Schrank warten.</a:t>
            </a:r>
          </a:p>
        </p:txBody>
      </p:sp>
    </p:spTree>
  </p:cSld>
  <p:clrMapOvr>
    <a:masterClrMapping xmlns:a="http://schemas.openxmlformats.org/drawingml/2006/main"/>
  </p:clrMapOvr>
</p:sld>
</file>

<file path=ppt/slides/slide7.xml><?xml version="1.0" encoding="utf-8"?>
<p:sld xmlns:p="http://schemas.openxmlformats.org/presentationml/2006/main">
  <p:cSld>
    <p:spTree>
      <p:nvGrpSpPr>
        <p:cNvPr id="1" name=""/>
        <p:cNvGrpSpPr/>
        <p:nvPr/>
      </p:nvGrpSpPr>
      <p:grpSpPr>
        <a:xfrm xmlns:a="http://schemas.openxmlformats.org/drawingml/2006/main"/>
      </p:grpSpPr>
      <p:sp>
        <p:nvSpPr>
          <p:cNvPr id="2" name="bg"/>
          <p:cNvSpPr/>
          <p:nvPr/>
        </p:nvSpPr>
        <p:spPr>
          <a:xfrm xmlns:a="http://schemas.openxmlformats.org/drawingml/2006/main">
            <a:off x="0" y="0"/>
            <a:ext cx="12192000" cy="6858000"/>
          </a:xfrm>
          <a:prstGeom xmlns:a="http://schemas.openxmlformats.org/drawingml/2006/main" prst="rect">
            <a:avLst/>
          </a:prstGeom>
          <a:solidFill xmlns:a="http://schemas.openxmlformats.org/drawingml/2006/main">
            <a:srgbClr val="FFFFFF"/>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3" name="bar"/>
          <p:cNvSpPr/>
          <p:nvPr/>
        </p:nvSpPr>
        <p:spPr>
          <a:xfrm xmlns:a="http://schemas.openxmlformats.org/drawingml/2006/main">
            <a:off x="0" y="0"/>
            <a:ext cx="76200" cy="6858000"/>
          </a:xfrm>
          <a:prstGeom xmlns:a="http://schemas.openxmlformats.org/drawingml/2006/main" prst="rect">
            <a:avLst/>
          </a:prstGeom>
          <a:solidFill xmlns:a="http://schemas.openxmlformats.org/drawingml/2006/main">
            <a:srgbClr val="3071F2"/>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4" name="heading"/>
          <p:cNvSpPr txBox="1"/>
          <p:nvPr/>
        </p:nvSpPr>
        <p:spPr>
          <a:xfrm xmlns:a="http://schemas.openxmlformats.org/drawingml/2006/main">
            <a:off x="304800" y="457200"/>
            <a:ext cx="11582400" cy="10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3200" b="1" dirty="0">
                <a:solidFill>
                  <a:srgbClr val="143259"/>
                </a:solidFill>
                <a:latin typeface="+mj-lt"/>
              </a:rPr>
              <a:t>📚 Verwandte Artikel</a:t>
            </a:r>
          </a:p>
        </p:txBody>
      </p:sp>
      <p:sp>
        <p:nvSpPr>
          <p:cNvPr id="5" name="rule"/>
          <p:cNvSpPr/>
          <p:nvPr/>
        </p:nvSpPr>
        <p:spPr>
          <a:xfrm xmlns:a="http://schemas.openxmlformats.org/drawingml/2006/main">
            <a:off x="304800" y="1530000"/>
            <a:ext cx="11582400" cy="19050"/>
          </a:xfrm>
          <a:prstGeom xmlns:a="http://schemas.openxmlformats.org/drawingml/2006/main" prst="rect">
            <a:avLst/>
          </a:prstGeom>
          <a:solidFill xmlns:a="http://schemas.openxmlformats.org/drawingml/2006/main">
            <a:srgbClr val="E8EDF5"/>
          </a:solidFill>
          <a:ln xmlns:a="http://schemas.openxmlformats.org/drawingml/2006/main">
            <a:noFill/>
          </a:ln>
        </p:spPr>
        <p:txBody>
          <a:bodyPr xmlns:a="http://schemas.openxmlformats.org/drawingml/2006/main"/>
          <a:lstStyle xmlns:a="http://schemas.openxmlformats.org/drawingml/2006/main"/>
          <a:p xmlns:a="http://schemas.openxmlformats.org/drawingml/2006/main"/>
        </p:txBody>
      </p:sp>
      <p:sp>
        <p:nvSpPr>
          <p:cNvPr id="6" name="body"/>
          <p:cNvSpPr txBox="1"/>
          <p:nvPr/>
        </p:nvSpPr>
        <p:spPr>
          <a:xfrm xmlns:a="http://schemas.openxmlformats.org/drawingml/2006/main">
            <a:off x="304800" y="1650000"/>
            <a:ext cx="11582400" cy="4800000"/>
          </a:xfrm>
          <a:prstGeom xmlns:a="http://schemas.openxmlformats.org/drawingml/2006/main" prst="rect">
            <a:avLst/>
          </a:prstGeom>
          <a:noFill xmlns:a="http://schemas.openxmlformats.org/drawingml/2006/main"/>
        </p:spPr>
        <p:txBody>
          <a:bodyPr xmlns:a="http://schemas.openxmlformats.org/drawingml/2006/main" wrap="square">
            <a:normAutofit/>
          </a:bodyPr>
          <a:lstStyle xmlns:a="http://schemas.openxmlformats.org/drawingml/2006/main"/>
          <a:p xmlns:a="http://schemas.openxmlformats.org/drawingml/2006/main">
            <a:pPr algn="l"/>
            <a:r>
              <a:rPr lang="en-US" sz="1800" b="0" dirty="0">
                <a:solidFill>
                  <a:srgbClr val="2C3E50"/>
                </a:solidFill>
                <a:latin typeface="+mj-lt"/>
              </a:rPr>
              <a:t>The Good Jam at the Back of the Fridge - Eine parallele Betrachtung darüber, besondere Dinge für einen Tag aufzuheben, der nie kommt, wie das ungetragene Hemd.
The Good Glasses Nobody Drinks From - Wie das Hemd warten auch diese Gläser auf einen perfekten Anlass, der nie eintritt – ein verwandter Gegenstand.
The Tiny Pencil You Kept From the Furniture Store - Ein weiterer kleiner, nutzloser Gegenstand, den wir aus Gründen behalten, die wenig mit seiner Funktion zu tun haben.</a:t>
            </a:r>
          </a:p>
        </p:txBody>
      </p:sp>
    </p:spTree>
  </p:cSld>
  <p:clrMapOvr>
    <a:masterClrMapping xmlns:a="http://schemas.openxmlformats.org/drawingml/2006/main"/>
  </p:clrMapOvr>
</p:sld>
</file>