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cfaa7a57ec694b8d"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01e65ab0056d4824"/>
    <p:sldId xmlns:r="http://schemas.openxmlformats.org/officeDocument/2006/relationships" id="257" r:id="R1ddbea6a119a427a"/>
    <p:sldId xmlns:r="http://schemas.openxmlformats.org/officeDocument/2006/relationships" id="258" r:id="Rafeeaa8602984f58"/>
    <p:sldId xmlns:r="http://schemas.openxmlformats.org/officeDocument/2006/relationships" id="259" r:id="R26f6981cc0fd4aec"/>
    <p:sldId xmlns:r="http://schemas.openxmlformats.org/officeDocument/2006/relationships" id="260" r:id="R867c3abdc28742f1"/>
    <p:sldId xmlns:r="http://schemas.openxmlformats.org/officeDocument/2006/relationships" id="261" r:id="Re10233e90d814fa0"/>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01e65ab0056d4824" /><Relationship Type="http://schemas.openxmlformats.org/officeDocument/2006/relationships/slide" Target="/ppt/slides/slide2.xml" Id="R1ddbea6a119a427a" /><Relationship Type="http://schemas.openxmlformats.org/officeDocument/2006/relationships/slide" Target="/ppt/slides/slide3.xml" Id="Rafeeaa8602984f58" /><Relationship Type="http://schemas.openxmlformats.org/officeDocument/2006/relationships/slide" Target="/ppt/slides/slide4.xml" Id="R26f6981cc0fd4aec" /><Relationship Type="http://schemas.openxmlformats.org/officeDocument/2006/relationships/slide" Target="/ppt/slides/slide5.xml" Id="R867c3abdc28742f1" /><Relationship Type="http://schemas.openxmlformats.org/officeDocument/2006/relationships/slide" Target="/ppt/slides/slide6.xml" Id="Re10233e90d814fa0"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Das Mahl, das niemand sieht</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Allein zu essen verändert, was wir wählen, wie wir schmecken und warum wir uns überhaupt die Mühe machen.</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Die Frage, die niemand stellt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Warum schmeckt Essen anders, wenn niemand zusieht? Nicht nur die Gesellschaft – der tatsächliche Geschmack. Ein Sandwich, das allein an der Küchenspüle gegessen wird, ist nicht dasselbe Sandwich, das man gemeinsam mit jemandem isst, der ebenfalls isst. Die Frage geht nicht um Einsamkeit. Es geht um die seltsame Tatsache, dass Essen teilweise eine Aufführung ist, und wenn das Publikum verschwindet, ändert sich das Drehbuch.</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Die Entscheidungen, die wir für andere treffen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Wenn ich für einen Gast koche, achte ich auf Ausgewogenheit. Ein Protein, eine Stärkebeilage, ein Gemüse. Etwas Grünes. Etwas mit Farbe. Ich richte es an. Vielleicht zünde ich sogar eine Kerze an. Allein esse ich ein Stück Käse im Stehen. Ich denke nicht an Ausgewogenheit. Ich denke an Effizienz. Das Essen wird zu Treibstoff, nicht zu einer Zeremonie.
ℹ️Aber das ist ein Verlust. Die Zeremonie ist ein Teil dessen, was das Essen menschlich macht. Wir haben uns entwickelt, um Essen zu teilen, um am Feuer zu sitzen und Dinge herumzureichen. Allein fallen wir in etwas Tierischeres zurück – greifen, kauen, schlucken.</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Die Stille am Tisch</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Es gibt eine besondere Art von Stille, die sich einstellt, wenn man allein isst. Kein Klirren von Gläsern. Niemand, der nach dem Salz fragt. Keine Pause, um jemandem das Ende einer Geschichte zu überlassen. Die Stille verstärkt jedes Kauen. Man hört sich selbst schlucken.
Manche Menschen füllen diese Stille mit einem Podcast oder einer Sendung. Ich tue das auch. Aber das ist ein Weg, so zu tun, als ob jemand da wäre. Wir fühlen uns unwohl mit dem reinen Vorgang des Fütterns ohne jeden Rahmen. Der Rahmen – Gespräch, Musik, ein Bildschirm – ist es, der daraus eine Mahlzeit macht, statt eines biologischen Vorgangs.</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Die ehrliche Komplikation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Aber vielleicht ist das Alleinessen ehrlicher. Ohne Publikum essen wir, was wir wirklich wollen. Wir tun nicht so, als ob wir Grünkohl mögen, weil es jemanden beeindruckt. Wir bestellen nicht den Salat, wenn wir den Burger wollen. Allein sind unsere Gelüste nackt. Das hat etwas Wertvolles.
💡Der Joghurt mit Müsli, den ich gestern Abend gegessen habe – das war wirklich das, was ich wollte. Nicht beeindruckend. Nicht ausgewogen. Einfach ehrlich. Vielleicht lehrt uns die Aufführung des Essens mit anderen, über unsere Gelüste zu lügen.
Ich bin mir nicht sicher, ob wir versuchen sollten, das Alleinessen zu beheben. Es ist kein Problem, das es zu lösen gilt. Aber mir fällt auf, dass die Mahlzeiten, an die ich mich erinnere, die geteilten sind. Die einsamen verschwinden im Tag wie ein Atemzug.…</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Verwandte Artikel</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Das gleiche Sandwich, zwei verschiedene Geschmäcker – Untersucht, warum Essen allein flach schmeckt, und setzt die Kernfrage dieses Artikels direkt fort.
Der Teller, den du beim Alleinessen weglässt – Betrachtet das Ritual des Anrichtens im Gegensatz zum direkten Verzehr aus dem Kühlschrank, eine perfekte Ergänzung zur verlorenen Zeremonie in der Einsamkeit.
Warum Kochen für eine Person sich wie eine lästige Pflicht anfühlt – Vertieft die Last, eine Mahlzeit nur für sich selbst zuzubereiten, ein natürlicher nächster Schritt aus der Reflexion des Artikels über das Alleinessen.</a:t>
            </a:r>
          </a:p>
        </p:txBody>
      </p:sp>
    </p:spTree>
  </p:cSld>
  <p:clrMapOvr>
    <a:masterClrMapping xmlns:a="http://schemas.openxmlformats.org/drawingml/2006/main"/>
  </p:clrMapOvr>
</p:sld>
</file>