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3b03e3c6d4a14838"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6d5e7f1df36341fa"/>
    <p:sldId xmlns:r="http://schemas.openxmlformats.org/officeDocument/2006/relationships" id="257" r:id="R8387ca2e35d74437"/>
    <p:sldId xmlns:r="http://schemas.openxmlformats.org/officeDocument/2006/relationships" id="258" r:id="R760ed9daef2e4784"/>
    <p:sldId xmlns:r="http://schemas.openxmlformats.org/officeDocument/2006/relationships" id="259" r:id="Rd7582c792bc04480"/>
    <p:sldId xmlns:r="http://schemas.openxmlformats.org/officeDocument/2006/relationships" id="260" r:id="R9234b17a15884f22"/>
    <p:sldId xmlns:r="http://schemas.openxmlformats.org/officeDocument/2006/relationships" id="261" r:id="R291d47b5f8eb41ab"/>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6d5e7f1df36341fa" /><Relationship Type="http://schemas.openxmlformats.org/officeDocument/2006/relationships/slide" Target="/ppt/slides/slide2.xml" Id="R8387ca2e35d74437" /><Relationship Type="http://schemas.openxmlformats.org/officeDocument/2006/relationships/slide" Target="/ppt/slides/slide3.xml" Id="R760ed9daef2e4784" /><Relationship Type="http://schemas.openxmlformats.org/officeDocument/2006/relationships/slide" Target="/ppt/slides/slide4.xml" Id="Rd7582c792bc04480" /><Relationship Type="http://schemas.openxmlformats.org/officeDocument/2006/relationships/slide" Target="/ppt/slides/slide5.xml" Id="R9234b17a15884f22" /><Relationship Type="http://schemas.openxmlformats.org/officeDocument/2006/relationships/slide" Target="/ppt/slides/slide6.xml" Id="R291d47b5f8eb41ab"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Das neue Konzept „Cognitive Coverage“ von Microsoft-CEO Satya Nadella: Von syntaktischer Agilität zu kognitiver Abdeckung: Wie ich meine Identität als Entwickler im Zeitalter der Agenten neu erfunden habe</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Die Programmierung verändert sich: von „Talk is Cheap, Show me the Code“ zu „Cognitive Coverage“, wobei KI zunehmend die Implementierung übernimmt und unsere Rolle als Entwickler zur High-Level-Implementierung wird.</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Der Schock der Realität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Dann kam der Schock.Als ich Claude Code kennenlernte, brachte es mich dazu, diese Sichtweise auf die Programmierung stark zu überdenken.Ich sah, wie er Implementierungen wie Login mit Microsoft und Google in weniger als einer Stunde durchführte, mit nur sehr wenigen Dingen, die zu korrigieren waren – und oft korrigierte er die Probleme selbst.Das ist etwas, das mich früher leicht mehrere Tage oder sogar eine Woche kosten konnte.Ich hätte über das Layout nachdenken, herausfinden müssen, wie die Endpoints funktionieren, die Dokumentation lesen, verstehen, welche APIs konfiguriert werden sollten, die notwendigen Konfigurationen herausfinden, implementieren, testen und korrigieren müssen.Plötzlich konnte ein relativ generischer Prompt eine enorme Menge dieser Arbeit erledigen.Und es war nicht…</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Der Wendepunkt „Talk is Cheap Show me the Code“ vs. „Cognitive Coverage“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Da sah ich ein Video auf YouTube, das das Konzept der „kognitiven Abdeckung“ vorstellte.In diesem Moment habe ich meine Art zu üben praktisch neu strukturiert.Anstatt weiterhin eine enorme Menge Zeit darauf zu verwenden, jedes Implementierungsdetail zu meistern, begann ich, meine Praxis in Themen zu organisieren, um die Breite der Konzepte, die ich kenne, zu erhöhen.Das wurde mein neues Mantra.ℹ️Kognitive Abdeckung bezieht sich auf die Breite des Wissens über Systeme, Architekturen und Werkzeuge.Heute bin ich kein Cloud-Experte, aber ich kenne viele Cloud-Dienste und kann Infrastruktur in zwei Clouds aufbauen.Ich bin kein KI-Experte, aber ich kenne viele Konzepte, Werkzeuge und Plattformen wie Azure AI Foundry.Ich habe auch begonnen, neue Techniken wie Spec-Driven Development, Machine Lear…</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Der Engpass von TDD und SDD</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In diesem Prozess begann ich besser zu verstehen, warum so viele Menschen bestimmte Methoden nicht streng befolgen.Ich erinnere mich an eine Studie oder Schätzung, die ich gesehen habe und die Kent Beck die Idee zuschrieb, dass etwa 92 % der Entwickler TDD nicht rigoros einsetzen. Ich erinnere mich nicht genau an die Quelle, also möchte ich diese Zahl nicht als endgültige Tatsache behaupten.Aber die Logik dahinter hat meine Aufmerksamkeit erregt.Das Problem ist einfach:über das Design nachzudenken, bevor man implementiert, ist schwierig.Bei komplexen Funktionen erfordert das Schreiben der Tests vor der Implementierung, dass Sie das Verhalten antizipieren, über Schnittstellen, Anwendungsfälle und darüber nachdenken, wie dieser Code funktionieren soll, bevor Sie ihn überhaupt bauen.Das ist k…</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Das praktische Beispiel: Als ich feststeckte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Das wurde mir auf meiner eigenen Website sehr deutlich.Ich entwickelte Funktionen rund um Audiobuch und ePub und begann, Spec-Driven Development auf extrem perfektionistische Weise anzuwenden.Ich wollte alles abbilden.Ich wollte jeden Schritt beschreiben.Ich wollte bis zur Ebene der Implementierungsaufgaben gehen.Und ich blieb einfach stecken.Es war einer dieser Momente, in denen mir klar wurde, dass der Prozess, der mir helfen sollte, anfing, mich am Fortschreiten zu hindern.Da dachte ich:Warum versuche ich manuell einen Teil zu erledigen, den ein Agent viel besser und viel schneller erledigen kann?Ich begann, die Implementierung auf niedriger Ebene an Claude Code zu delegieren.Ich behielt weiterhin die Kontrolle über die Absicht, die Architektur, was ich bauen wollte und die erwarteten E…</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Die neue Realität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Anstatt danach zu streben, ein vorbildlicher Kodierer zu sein, der täglich Code schreibt und Hunderte von Übungen praktiziert, muss ich meine Bandbreite an Konzepten und Grundlagen erweitern. Ich muss eine ausreichend breite Sicht entwickeln, um zu verstehen und abzudecken, was KI leisten kann, ihre Implementierungen überprüfen, sie zu den richtigen Zielen führen und oft aus dem von ihr erzeugten Code lernen, indem ich seine Vor- und Nachteile sowie Einschränkungen verstehe.Der große Vorteil der Arbeit auf hoher Ebene mit Spezifikationen ist, dass ich meinen Lieferumfang erweitern kann.Der große Vorteil, den Fokus auf die Arbeit auf hoher Ebene zu verlagern, die auf klaren Spezifikationen basiert, ist der exponentielle Skalierungsgewinn bei dem, was ich liefern kann.Früher erforderte die I…</a:t>
            </a:r>
          </a:p>
        </p:txBody>
      </p:sp>
    </p:spTree>
  </p:cSld>
  <p:clrMapOvr>
    <a:masterClrMapping xmlns:a="http://schemas.openxmlformats.org/drawingml/2006/main"/>
  </p:clrMapOvr>
</p:sld>
</file>