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ed26d1c4eca4e2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bb6daa9c370e4ce5"/>
    <p:sldId xmlns:r="http://schemas.openxmlformats.org/officeDocument/2006/relationships" id="257" r:id="R0e31972199f649cc"/>
    <p:sldId xmlns:r="http://schemas.openxmlformats.org/officeDocument/2006/relationships" id="258" r:id="Rfccd0bde863a4e65"/>
    <p:sldId xmlns:r="http://schemas.openxmlformats.org/officeDocument/2006/relationships" id="259" r:id="Re836ee1bdd054223"/>
    <p:sldId xmlns:r="http://schemas.openxmlformats.org/officeDocument/2006/relationships" id="260" r:id="Rbf21901ce3dd4dda"/>
    <p:sldId xmlns:r="http://schemas.openxmlformats.org/officeDocument/2006/relationships" id="261" r:id="R03d2b660a1964e5d"/>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bb6daa9c370e4ce5" /><Relationship Type="http://schemas.openxmlformats.org/officeDocument/2006/relationships/slide" Target="/ppt/slides/slide2.xml" Id="R0e31972199f649cc" /><Relationship Type="http://schemas.openxmlformats.org/officeDocument/2006/relationships/slide" Target="/ppt/slides/slide3.xml" Id="Rfccd0bde863a4e65" /><Relationship Type="http://schemas.openxmlformats.org/officeDocument/2006/relationships/slide" Target="/ppt/slides/slide4.xml" Id="Re836ee1bdd054223" /><Relationship Type="http://schemas.openxmlformats.org/officeDocument/2006/relationships/slide" Target="/ppt/slides/slide5.xml" Id="Rbf21901ce3dd4dda" /><Relationship Type="http://schemas.openxmlformats.org/officeDocument/2006/relationships/slide" Target="/ppt/slides/slide6.xml" Id="R03d2b660a1964e5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Das Regal der Dinge, die wir nie anfassen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Blick auf die Gegenstände, die wir behalten, aber nie nutzen, und was sie über uns aussagen.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die wir vermeiden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behalten wir Dinge, die wir nie anfassen? Nicht die sentimentalen Dinge – die Babyschuhe, das Hochzeitskleid, die Eintrittskarte vom ersten Date. Die haben einen klaren Grund. Ich meine die neutralen Gegenstände. Den zusätzlichen Mixer, der einwandfrei funktioniert, obwohl wir schon einen besseren haben. Die Bücher, die wir nie wieder lesen werden, aber nicht spenden können. Die Vase, die uns jemand geschenkt hat und die in kein Zimmer des Hauses passt.
Diese Gegenstände nehmen Platz ein, sowohl physisch als auch mental. Jedes Mal, wenn ich diesen Schrank öffne, sehe ich die Teekanne und spüre einen leisen, stillen Zug. Nicht gerade Schuld. Eher wie ein losen Faden, den ich schon lange ziehen wollte.
ℹ️Die Teekanne ist nicht hässlich. Sie ist nicht kaputt. Sie wird nur nicht gebrauch…</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Geschichte, die wir erzählen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Wenn ich daran denke, die Teekanne wegzuwerfen, erscheint eine Geschichte. Die Geschichte sagt: Vielleicht bekomme ich eines Tages Gäste, die Tee lieben. Vielleicht veranstalte ich einen richtigen Nachmittagstee mit Scones und Marmelade. Vielleicht werde ich die Art von Person, die das tut.
Die Geschichte handelt nicht von der Teekanne. Sie handelt von einer zukünftigen Version von mir, die mehr Zeit, mehr Energie, mehr Interesse am Bewirten hat. Die Teekanne zu behalten ist eine Möglichkeit, diese Möglichkeit am Leben zu erhalten. Sie wegzuwerfen hieße zuzugeben, dass ich diese Person nicht bin und wahrscheinlich nie sein werde.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Ritual des Behaltens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hat auch etwas Beruhigendes an sich, einfach zu behalten. Die Teekanne abstauben, sie ausrichten, sicherstellen, dass sie noch da ist. Es ist ein kleines Ritual ohne Risiko. Beim Abstauben einer Teekanne kann man nicht scheitern. In einem Leben voller wichtiger Entscheidungen ist diese eine unbedeutend. Also lassen wir sie unberührt, und das Regal wird zu einem stillen Museum unserer Unentschlossenheit.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wenn wir falsch liegen?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Aber vielleicht ist das Gegenteil auch wahr. Vielleicht geht es beim Behalten der Teekanne nicht um die Angst vor dem Loslassen. Vielleicht ist es eine Art Loyalität. Wir behalten sie, weil jemand sie uns geschenkt hat, oder weil wir sie in einem guten Jahr gekauft haben, oder weil wir uns an den Morgen erinnern, an dem wir sie zum ersten Mal benutzten. Der Gegenstand ist ein Zeuge. Ihn wegzuwerfen fühlt sich an, als würde man ein kleines Beweisstück löschen, dass wir da waren, dass wir diesen Tag erlebt haben.
Und manchmal, an einem ruhigen Sonntag, mache ich Tee in einer anderen Kanne, und ich schaue auf die Teekanne im Regal und denke: Du bist gut, wo du bist. Du musst dir deinen Platz nicht verdienen.
Das Regal wird morgen noch da sein. Die Teekanne auch. Und ich werde sie wahrscheinli…</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Shirt That Hangs in the Closet — Eine parallele Betrachtung über Kleidung, die wir behalten, aber nie tragen, und die dieselbe stille Unentschlossenheit erkundet.
✅ The Good Glasses Nobody Drinks From — Ein weiterer Blick auf Gegenstände, die für einen besonderen Anlass aufbewahrt werden, der nie eintrifft, und die die Geschichte der Teekanne widerspiegeln.
✅ The Tiny Pencil You Kept From the Furniture Store — Untersucht kleine, zwecklose Andenken und warum wir an ihnen festhalten, lange nachdem ihr Nutzen verschwunden ist.</a:t>
            </a:r>
          </a:p>
        </p:txBody>
      </p:sp>
    </p:spTree>
  </p:cSld>
  <p:clrMapOvr>
    <a:masterClrMapping xmlns:a="http://schemas.openxmlformats.org/drawingml/2006/main"/>
  </p:clrMapOvr>
</p:sld>
</file>