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473675167c9040e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84e8f9a007454fec"/>
    <p:sldId xmlns:r="http://schemas.openxmlformats.org/officeDocument/2006/relationships" id="257" r:id="R0790cb2e896749e1"/>
    <p:sldId xmlns:r="http://schemas.openxmlformats.org/officeDocument/2006/relationships" id="258" r:id="Rd85aa361c9c44079"/>
    <p:sldId xmlns:r="http://schemas.openxmlformats.org/officeDocument/2006/relationships" id="259" r:id="Rafc72135fd8342c3"/>
    <p:sldId xmlns:r="http://schemas.openxmlformats.org/officeDocument/2006/relationships" id="260" r:id="R469686bbbfd948e3"/>
    <p:sldId xmlns:r="http://schemas.openxmlformats.org/officeDocument/2006/relationships" id="261" r:id="R74fb6f883cdb426a"/>
    <p:sldId xmlns:r="http://schemas.openxmlformats.org/officeDocument/2006/relationships" id="262" r:id="R463fbf0012dd4ee5"/>
    <p:sldId xmlns:r="http://schemas.openxmlformats.org/officeDocument/2006/relationships" id="263" r:id="R2b6eea0b48144e61"/>
    <p:sldId xmlns:r="http://schemas.openxmlformats.org/officeDocument/2006/relationships" id="264" r:id="Rb7aff510f94d464f"/>
    <p:sldId xmlns:r="http://schemas.openxmlformats.org/officeDocument/2006/relationships" id="265" r:id="Rfda090e0d78b4883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84e8f9a007454fec" /><Relationship Type="http://schemas.openxmlformats.org/officeDocument/2006/relationships/slide" Target="/ppt/slides/slide2.xml" Id="R0790cb2e896749e1" /><Relationship Type="http://schemas.openxmlformats.org/officeDocument/2006/relationships/slide" Target="/ppt/slides/slide3.xml" Id="Rd85aa361c9c44079" /><Relationship Type="http://schemas.openxmlformats.org/officeDocument/2006/relationships/slide" Target="/ppt/slides/slide4.xml" Id="Rafc72135fd8342c3" /><Relationship Type="http://schemas.openxmlformats.org/officeDocument/2006/relationships/slide" Target="/ppt/slides/slide5.xml" Id="R469686bbbfd948e3" /><Relationship Type="http://schemas.openxmlformats.org/officeDocument/2006/relationships/slide" Target="/ppt/slides/slide6.xml" Id="R74fb6f883cdb426a" /><Relationship Type="http://schemas.openxmlformats.org/officeDocument/2006/relationships/slide" Target="/ppt/slides/slide7.xml" Id="R463fbf0012dd4ee5" /><Relationship Type="http://schemas.openxmlformats.org/officeDocument/2006/relationships/slide" Target="/ppt/slides/slide8.xml" Id="R2b6eea0b48144e61" /><Relationship Type="http://schemas.openxmlformats.org/officeDocument/2006/relationships/slide" Target="/ppt/slides/slide9.xml" Id="Rb7aff510f94d464f" /><Relationship Type="http://schemas.openxmlformats.org/officeDocument/2006/relationships/slide" Target="/ppt/slides/slide10.xml" Id="Rfda090e0d78b4883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Deception III: Dark Delusion – Armadilhas em um Pesadelo Gótico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RPG tático onde você atrai inimigos para armadilhas mortais em um castelo gótico sombrio. Único e punitivo.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Sobre 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1999
Desenvolvedora: Tecmo
Publicadora: Tecmo
Plataforma: PlayStation
Gênero: RPG tático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jogo parece um pesadelo lento e deliberado. Você se move por corredores e pátios sombrios, sempre em desvantagem numérica. O clima é solitário e opressivo, com uma sensação de pavor de que cada esquina esconde uma armadilha — ou uma vítima. Você não é um herói; você é um predador, metódico e paciente.
ℹ️Não há ataque direto; sua única arma é o ambiente.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⚙️ Como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combate é indireto. Você coloca armadilhas — estacas, pêndulos, barris explosivos — no chão e nas paredes, e então atrai inimigos para elas. Cada armadilha custa recursos e deve ser preparada antes de uma luta. O sucesso depende de ler os padrões dos inimigos e do posicionamento.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Sem combate direto: você nunca empunha uma espada ou lança um feitiço, apenas arma armadilhas.
✅ Armadilhas são colocadas em tempo real em uma grade, transformando cada sala em um quebra-cabeça mortal.
✅ A IA inimiga reage aos seus movimentos, forçando você a atraí-los e conduzi-los.
✅ Uma história sombria movida a vingança com múltiplos finais baseados em suas escolhas.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Fundos 3D pré-renderizados e modelos de personagens blocados dão a ele uma aparência de PlayStation do final dos anos 90. A câmera é fixa e às vezes estranha. Os menus são desajeitados pelos padrões modernos, mas os ambientes sombrios e detalhados ainda guardam uma beleza peculiar.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esparsa, ambiente e assustadora — principalmente zumbidos graves e ecos distantes. Os efeitos sonoros são nítidos: o tinido de uma armadilha, o grito de um inimigo. O áudio constrói tensão sem nunca ser alto ou bombástico.
É um dos poucos jogos onde você vence pensando, não lutando.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Ainda funciona: a jogabilidade de armar armadilhas é única e satisfatória de dominar.
Parece datado: movimentos lentos e câmeras fixas podem frustrar jogadores modernos.
Ainda funciona: a atmosfera sombria e a trama de vingança se mantêm bem.
Parece datado: sem tutorial e uma curva de aprendizado íngreme exigem paciência.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Por que lembrar dele?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Fãs de híbridos de quebra-cabeça e estratégia ou de fantasia das trevas encontrarão algo especial. Uma joia esquecida que merece uma segunda olhada.💡Se você gosta de jogos que recompensam paciência e astúcia, este é para você.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Deception III: Dark Delusion Wikipedia</a:t>
            </a:r>
          </a:p>
        </p:txBody>
      </p:sp>
    </p:spTree>
  </p:cSld>
  <p:clrMapOvr>
    <a:masterClrMapping xmlns:a="http://schemas.openxmlformats.org/drawingml/2006/main"/>
  </p:clrMapOvr>
</p:sld>
</file>