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e487c6ad0f040c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6ac8f641bf8419b"/>
    <p:sldId xmlns:r="http://schemas.openxmlformats.org/officeDocument/2006/relationships" id="257" r:id="Rcd5704e90e24495c"/>
    <p:sldId xmlns:r="http://schemas.openxmlformats.org/officeDocument/2006/relationships" id="258" r:id="Rf6afee980eb448c8"/>
    <p:sldId xmlns:r="http://schemas.openxmlformats.org/officeDocument/2006/relationships" id="259" r:id="R28bb50b993c34b62"/>
    <p:sldId xmlns:r="http://schemas.openxmlformats.org/officeDocument/2006/relationships" id="260" r:id="Rd948b6c56e9e44ac"/>
    <p:sldId xmlns:r="http://schemas.openxmlformats.org/officeDocument/2006/relationships" id="261" r:id="R431585ceb0294cf4"/>
    <p:sldId xmlns:r="http://schemas.openxmlformats.org/officeDocument/2006/relationships" id="262" r:id="R177d5a40eaaf4ea9"/>
    <p:sldId xmlns:r="http://schemas.openxmlformats.org/officeDocument/2006/relationships" id="263" r:id="R7bcffc5986874531"/>
    <p:sldId xmlns:r="http://schemas.openxmlformats.org/officeDocument/2006/relationships" id="264" r:id="R1ae5622f067d4051"/>
    <p:sldId xmlns:r="http://schemas.openxmlformats.org/officeDocument/2006/relationships" id="265" r:id="R05d3ad059e2c490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6ac8f641bf8419b" /><Relationship Type="http://schemas.openxmlformats.org/officeDocument/2006/relationships/slide" Target="/ppt/slides/slide2.xml" Id="Rcd5704e90e24495c" /><Relationship Type="http://schemas.openxmlformats.org/officeDocument/2006/relationships/slide" Target="/ppt/slides/slide3.xml" Id="Rf6afee980eb448c8" /><Relationship Type="http://schemas.openxmlformats.org/officeDocument/2006/relationships/slide" Target="/ppt/slides/slide4.xml" Id="R28bb50b993c34b62" /><Relationship Type="http://schemas.openxmlformats.org/officeDocument/2006/relationships/slide" Target="/ppt/slides/slide5.xml" Id="Rd948b6c56e9e44ac" /><Relationship Type="http://schemas.openxmlformats.org/officeDocument/2006/relationships/slide" Target="/ppt/slides/slide6.xml" Id="R431585ceb0294cf4" /><Relationship Type="http://schemas.openxmlformats.org/officeDocument/2006/relationships/slide" Target="/ppt/slides/slide7.xml" Id="R177d5a40eaaf4ea9" /><Relationship Type="http://schemas.openxmlformats.org/officeDocument/2006/relationships/slide" Target="/ppt/slides/slide8.xml" Id="R7bcffc5986874531" /><Relationship Type="http://schemas.openxmlformats.org/officeDocument/2006/relationships/slide" Target="/ppt/slides/slide9.xml" Id="R1ae5622f067d4051" /><Relationship Type="http://schemas.openxmlformats.org/officeDocument/2006/relationships/slide" Target="/ppt/slides/slide10.xml" Id="R05d3ad059e2c490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Deception III: Dark Delusion – Fallen stellen in einem gotischen Albtraum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taktisches Rollenspiel, in dem du Feinde in einem düsteren, gotischen Schloss in tödliche Fallen lockst. Einzigartig und gnadenlos.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1999
Entwickler: Tecmo
Publisher: Tecmo
Plattform: PlayStation
Genre: Taktik-Rollenspiel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fühlt sich an wie ein langsamer, bedächtiger Albtraum. Du bewegst dich durch schattige Hallen und Innenhöfe, stets in der Unterzahl. Die Stimmung ist einsam und bedrückend, mit einem Gefühl des Unheils, dass hinter jeder Ecke eine Falle lauert – oder ein Opfer. Du bist kein Held; du bist ein Raubtier, methodisch und geduldig.
ℹ️Es gibt keinen direkten Angriff; deine einzige Waffe ist die Umgebung.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 spielt es sich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Kampf ist indirekt. Du platzierst Fallen – Stacheln, Pendel, explosive Fässer – auf dem Boden und an den Wänden, um dann Feinde hineinzulocken. Jede Falle kostet Ressourcen und muss vor einem Kampf aufgestellt werden. Der Erfolg hängt davon ab, die Muster der Feinde zu lesen und die richtige Positionierung zu wählen.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Kein direkter Kampf: Du schwingst nie ein Schwert und wirkst keinen Zauber, sondern stellst nur Fallen auf.
✅ Fallen werden in Echtzeit auf einem Raster platziert und machen jeden Raum zu einem tödlichen Rätsel.
✅ Die KI der Feinde reagiert auf deine Bewegungen und zwingt dich, sie zu ködern und zu treiben.
✅ Eine düstere, von Rache getriebene Geschichte mit mehreren Enden, die auf deinen Entscheidungen basieren.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Vorgerenderte 3D-Hintergründe und kantige Charaktermodelle verleihen ihm den typischen PlayStation-Look der späten 90er. Die Kamera ist fest und manchmal etwas ungeschickt. Die Menüs wirken nach heutigen Maßstäben klobig, aber die düsteren, detailreichen Umgebungen besitzen noch immer eine seltsame Schönheit.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spärlich, atmosphärisch und unheimlich – meist tiefe, entfernte Drones und Echos. Die Soundeffekte sind knackig: das Klirren einer Falle, der Schrei eines Feindes. Die Audiokulisse baut Spannung auf, ohne je laut oder bombastisch zu sein.
Es ist eines der wenigen Spiele, bei denen du gewinnst, indem du denkst, nicht indem du kämpfst.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Das Fallenlege-Gameplay ist einzigartig und befriedigend zu meistern.
Fühlt sich veraltet an: Langsame Bewegungen und feste Kameras können moderne Spieler frustrieren.
Funktioniert immer noch: Die düstere Atmosphäre und die Rachegeschichte haben sich gut gehalten.
Fühlt sich veraltet an: Kein Tutorial und eine steile Lernkurve erfordern Geduld.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Fans von Puzzle-Strategie-Hybriden oder düsterer Fantasy werden hier etwas Besonderes finden. Ein vergessener Schatz, der einen zweiten Blick verdient.💡Wenn du Spiele magst, die Geduld und List belohnen, ist dieses hier genau das Richtige für dich.</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Deception III: Dark Delusion Wikipedia</a:t>
            </a:r>
          </a:p>
        </p:txBody>
      </p:sp>
    </p:spTree>
  </p:cSld>
  <p:clrMapOvr>
    <a:masterClrMapping xmlns:a="http://schemas.openxmlformats.org/drawingml/2006/main"/>
  </p:clrMapOvr>
</p:sld>
</file>