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bfbfd1a67963482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91d9c0d5d79342f9"/>
    <p:sldId xmlns:r="http://schemas.openxmlformats.org/officeDocument/2006/relationships" id="257" r:id="R2048b56fa2fe4ee0"/>
    <p:sldId xmlns:r="http://schemas.openxmlformats.org/officeDocument/2006/relationships" id="258" r:id="R4d33b248ba1440bb"/>
    <p:sldId xmlns:r="http://schemas.openxmlformats.org/officeDocument/2006/relationships" id="259" r:id="Rea9d61a2e46e4f7b"/>
    <p:sldId xmlns:r="http://schemas.openxmlformats.org/officeDocument/2006/relationships" id="260" r:id="R23a4bc8587d14c04"/>
    <p:sldId xmlns:r="http://schemas.openxmlformats.org/officeDocument/2006/relationships" id="261" r:id="R7a2a69678fdb4ace"/>
    <p:sldId xmlns:r="http://schemas.openxmlformats.org/officeDocument/2006/relationships" id="262" r:id="R9855fd635d1d41cb"/>
    <p:sldId xmlns:r="http://schemas.openxmlformats.org/officeDocument/2006/relationships" id="263" r:id="Rb9b4473dbbe545a1"/>
    <p:sldId xmlns:r="http://schemas.openxmlformats.org/officeDocument/2006/relationships" id="264" r:id="R4622992027314729"/>
    <p:sldId xmlns:r="http://schemas.openxmlformats.org/officeDocument/2006/relationships" id="265" r:id="R9effeebf62174017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91d9c0d5d79342f9" /><Relationship Type="http://schemas.openxmlformats.org/officeDocument/2006/relationships/slide" Target="/ppt/slides/slide2.xml" Id="R2048b56fa2fe4ee0" /><Relationship Type="http://schemas.openxmlformats.org/officeDocument/2006/relationships/slide" Target="/ppt/slides/slide3.xml" Id="R4d33b248ba1440bb" /><Relationship Type="http://schemas.openxmlformats.org/officeDocument/2006/relationships/slide" Target="/ppt/slides/slide4.xml" Id="Rea9d61a2e46e4f7b" /><Relationship Type="http://schemas.openxmlformats.org/officeDocument/2006/relationships/slide" Target="/ppt/slides/slide5.xml" Id="R23a4bc8587d14c04" /><Relationship Type="http://schemas.openxmlformats.org/officeDocument/2006/relationships/slide" Target="/ppt/slides/slide6.xml" Id="R7a2a69678fdb4ace" /><Relationship Type="http://schemas.openxmlformats.org/officeDocument/2006/relationships/slide" Target="/ppt/slides/slide7.xml" Id="R9855fd635d1d41cb" /><Relationship Type="http://schemas.openxmlformats.org/officeDocument/2006/relationships/slide" Target="/ppt/slides/slide8.xml" Id="Rb9b4473dbbe545a1" /><Relationship Type="http://schemas.openxmlformats.org/officeDocument/2006/relationships/slide" Target="/ppt/slides/slide9.xml" Id="R4622992027314729" /><Relationship Type="http://schemas.openxmlformats.org/officeDocument/2006/relationships/slide" Target="/ppt/slides/slide10.xml" Id="R9effeebf62174017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Deception III: Dark Delusion – Setting Traps in a Gothic Nightmare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A tactical RPG where you lure enemies into deadly traps in a dark, gothic castle. Unique and punishing.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About the game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Release: 1999
Developer: Tecmo
Publisher: Tecmo
Platform: PlayStation
Genre: Tactical role-playing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The experience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game feels like a slow, deliberate nightmare. You move through shadowy halls and courtyards, always outnumbered. The mood is lonely and oppressive, with a sense of dread that every corner hides a trap—or a victim. You are not a hero; you are a predator, methodical and patient.
ℹ️There is no direct attack; your only weapon is the environment.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⚙️ How it plays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Combat is indirect. You place traps—spikes, pendulums, explosive barrels—on the floor and walls, then lure enemies into them. Each trap costs resources and must be set before a fight. Success depends on reading enemy patterns and positioning.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What makes it 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No direct combat: you never swing a sword or cast a spell, only set traps.
✅ Traps are placed in real-time on a grid, turning each room into a deadly puzzle.
✅ Enemy AI reacts to your movements, forcing you to bait and herd them.
✅ A dark, revenge-driven story with multiple endings based on your choices.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🕹️ The retro charm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Pre-rendered 3D backgrounds and blocky character models give it a late-90s PlayStation look. The camera is fixed and sometimes awkward. Menus are clunky by modern standards, but the grim, detailed environments still hold a strange beauty.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Sound &amp; atmosphere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music is sparse, ambient, and eerie—mostly low drones and distant echoes. Sound effects are crisp: the clang of a trap, the scream of an enemy. The audio builds tension without ever being loud or bombastic.
It is one of the few games where you win by thinking, not fighting.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Then vs. now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Still works: the trap-laying gameplay is unique and satisfying to master.
Feels dated: slow movement and fixed cameras can frustrate modern players.
Still works: the dark atmosphere and revenge plot hold up well.
Feels dated: no tutorial and a steep learning curve demand patience.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Why remember it?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Fans of puzzle-strategy hybrids or dark fantasy will find something special. A forgotten gem that deserves a second look.
💡If you enjoy games that reward patience and cunning, this one is for you.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Sources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Deception III: Dark Delusion Wikipedia</a:t>
            </a:r>
          </a:p>
        </p:txBody>
      </p:sp>
    </p:spTree>
  </p:cSld>
  <p:clrMapOvr>
    <a:masterClrMapping xmlns:a="http://schemas.openxmlformats.org/drawingml/2006/main"/>
  </p:clrMapOvr>
</p:sld>
</file>