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9517fbe579154b6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94555193fabc42de"/>
    <p:sldId xmlns:r="http://schemas.openxmlformats.org/officeDocument/2006/relationships" id="257" r:id="R2aadbb10600c4fe1"/>
    <p:sldId xmlns:r="http://schemas.openxmlformats.org/officeDocument/2006/relationships" id="258" r:id="R0250d2ffaa4144d8"/>
    <p:sldId xmlns:r="http://schemas.openxmlformats.org/officeDocument/2006/relationships" id="259" r:id="Rd691a584f66845e7"/>
    <p:sldId xmlns:r="http://schemas.openxmlformats.org/officeDocument/2006/relationships" id="260" r:id="Rea852513340448f8"/>
    <p:sldId xmlns:r="http://schemas.openxmlformats.org/officeDocument/2006/relationships" id="261" r:id="R0df2beea436c4c40"/>
    <p:sldId xmlns:r="http://schemas.openxmlformats.org/officeDocument/2006/relationships" id="262" r:id="R7637e1da05004aed"/>
    <p:sldId xmlns:r="http://schemas.openxmlformats.org/officeDocument/2006/relationships" id="263" r:id="Rc5427d0174d84bce"/>
    <p:sldId xmlns:r="http://schemas.openxmlformats.org/officeDocument/2006/relationships" id="264" r:id="R765a3421ca0b4ddb"/>
    <p:sldId xmlns:r="http://schemas.openxmlformats.org/officeDocument/2006/relationships" id="265" r:id="R6214697fdd8a4cef"/>
    <p:sldId xmlns:r="http://schemas.openxmlformats.org/officeDocument/2006/relationships" id="266" r:id="Rbe5ba4e8ef814f12"/>
    <p:sldId xmlns:r="http://schemas.openxmlformats.org/officeDocument/2006/relationships" id="267" r:id="Rad4e8e8c80b44d93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94555193fabc42de" /><Relationship Type="http://schemas.openxmlformats.org/officeDocument/2006/relationships/slide" Target="/ppt/slides/slide2.xml" Id="R2aadbb10600c4fe1" /><Relationship Type="http://schemas.openxmlformats.org/officeDocument/2006/relationships/slide" Target="/ppt/slides/slide3.xml" Id="R0250d2ffaa4144d8" /><Relationship Type="http://schemas.openxmlformats.org/officeDocument/2006/relationships/slide" Target="/ppt/slides/slide4.xml" Id="Rd691a584f66845e7" /><Relationship Type="http://schemas.openxmlformats.org/officeDocument/2006/relationships/slide" Target="/ppt/slides/slide5.xml" Id="Rea852513340448f8" /><Relationship Type="http://schemas.openxmlformats.org/officeDocument/2006/relationships/slide" Target="/ppt/slides/slide6.xml" Id="R0df2beea436c4c40" /><Relationship Type="http://schemas.openxmlformats.org/officeDocument/2006/relationships/slide" Target="/ppt/slides/slide7.xml" Id="R7637e1da05004aed" /><Relationship Type="http://schemas.openxmlformats.org/officeDocument/2006/relationships/slide" Target="/ppt/slides/slide8.xml" Id="Rc5427d0174d84bce" /><Relationship Type="http://schemas.openxmlformats.org/officeDocument/2006/relationships/slide" Target="/ppt/slides/slide9.xml" Id="R765a3421ca0b4ddb" /><Relationship Type="http://schemas.openxmlformats.org/officeDocument/2006/relationships/slide" Target="/ppt/slides/slide10.xml" Id="R6214697fdd8a4cef" /><Relationship Type="http://schemas.openxmlformats.org/officeDocument/2006/relationships/slide" Target="/ppt/slides/slide11.xml" Id="Rbe5ba4e8ef814f12" /><Relationship Type="http://schemas.openxmlformats.org/officeDocument/2006/relationships/slide" Target="/ppt/slides/slide12.xml" Id="Rad4e8e8c80b44d93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Deception: O RPG de Armadilhas Que Fez de Você o Mestre da Masmorra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 RPG tático onde você luta armando armadilhas, não brandindo espadas — o combate passivo transformado em uma arte mortal.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1998
Desenvolvedora: Tecmo
Publicadora: Tecmo
Plataforma: PlayStation
Gênero: RPG tático
Você joga como um personagem que precisa sobreviver atraindo inimigos para armadilhas elaboradas. O jogo chegou no final dos anos 90, quando a maioria dos RPGs focava em combate direto.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Deception parece que você é o vilão da sua própria história. Em vez de partir para a batalha, você espera em um castelo escuro, montando armadilhas de espinhos, pêndulos oscilantes e rolando pedregulhos. O clima é tenso e metódico — cada passo de um inimigo é uma chance de desencadear uma surpresa mortal.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coloca armadilhas em um chão baseado em grade antes dos inimigos entrarem. Cada armadilha tem um custo e uma zona de ativação. O ciclo principal é atrair inimigos para sua zona de matança, depois vê-los serem esmagados, empalados ou queimados. Você ganha pontos para comprar armadilhas melhores, desbloqueando novas formas de destruir.💡Mecânica principal: Você nunca ataca diretamente — apenas arma armadilhas e espera. Essa abordagem de combate passivo é o que faz o jogo se destacar.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Combate passivo: você nunca ataca diretamente — apenas arma armadilhas e espera.
✅ Armadilhas em cadeia: um pedregulho pode empurrar um inimigo para um fosso.
✅ Você controla o layout do campo de batalha, não apenas os atributos do personagem.
✅ O jogo pontua suas mortes com bônus de estilo por combos criativos de armadilhas.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🕹️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Personagens 3D low-poly se movem rigidamente sobre fundos pré-renderizados. A câmera é fixa, dando a cada sala uma sensação de diorama. As texturas são blocadas e a interface usa menus encorpados. Parece um tech demo de PlayStation que se transformou em um jogo completo.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esparsa e assustadora — na maioria drones ambientes e o ocasional som agudo quando uma armadilha acerta. Os efeitos sonoros são crocantes: o baque de um bloco caindo, o grito de um inimigo empalado. Isso faz cada morte parecer brutal e definitiva.O jogo vira a fórmula do RPG de cabeça para baixo ao fazer de você o armadilhador, não o guerreiro.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Antes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Ainda funciona: a estratégia de posicionar armadilhas parece nova e única.
Parece datado: a câmera pode esconder inimigos, dificultando o planejamento.
Ainda funciona: encadear armadilhas para obter pontuações altas é viciante.
Parece datado: movimento lento e longos tempos de carregamento testam a paciência.
Ainda interessante: a ideia de combate passivo é diferente de tudo moderno.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série era conhecida como "Trap Gunner" em alguns materiais de desenvolvimento iniciais.
Cada jogo da série adiciona um novo tipo de armadilha, como explosivos ou poços gravitacionais.
A protagonista do primeiro jogo é uma mulher em busca de vingança, algo raro para 1998.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Por que Lembrar?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Deception virou a fórmula dos RPGs de cabeça para baixo ao fazer de você o armadilhador, não o guerreiro. Vale a pena ser lembrado por quem gosta de estratégia criativa e tensão sombria e silenciosa. Um jogo que permitia que você fosse o monstro.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Deception (série de videogames) Wikipedia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Carnage Heart: Program Your Own War Machines - Outro jogo de PlayStation onde você controla indiretamente—programando mechs para lutar autonomamente em vez de combate direto.
Vandal Hearts: Konami's Tactical RPG With a Bloody Secret - Um RPG tático da mesma época com um tom mais sombrio e batalhas estratégicas, mas com combate direto e uma história sangrenta.
Koudelka: The Haunted Monastery RPG You Probably Missed - Um RPG de terror gótico com combate em grade baseado em turnos e uma atmosfera assustadora, similar à tensão sombria e metódica de Deception.</a:t>
            </a:r>
          </a:p>
        </p:txBody>
      </p:sp>
    </p:spTree>
  </p:cSld>
  <p:clrMapOvr>
    <a:masterClrMapping xmlns:a="http://schemas.openxmlformats.org/drawingml/2006/main"/>
  </p:clrMapOvr>
</p:sld>
</file>