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736247948c7249b7"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ce3d87a1155845f2"/>
    <p:sldId xmlns:r="http://schemas.openxmlformats.org/officeDocument/2006/relationships" id="257" r:id="Rc4837a538bb74833"/>
    <p:sldId xmlns:r="http://schemas.openxmlformats.org/officeDocument/2006/relationships" id="258" r:id="R6f01f917efaa404a"/>
    <p:sldId xmlns:r="http://schemas.openxmlformats.org/officeDocument/2006/relationships" id="259" r:id="R3bb8d300e47b432f"/>
    <p:sldId xmlns:r="http://schemas.openxmlformats.org/officeDocument/2006/relationships" id="260" r:id="R5bf6e24406594de6"/>
    <p:sldId xmlns:r="http://schemas.openxmlformats.org/officeDocument/2006/relationships" id="261" r:id="R481e82fbd8044b75"/>
    <p:sldId xmlns:r="http://schemas.openxmlformats.org/officeDocument/2006/relationships" id="262" r:id="Rd56d2b0313b34dfa"/>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ce3d87a1155845f2" /><Relationship Type="http://schemas.openxmlformats.org/officeDocument/2006/relationships/slide" Target="/ppt/slides/slide2.xml" Id="Rc4837a538bb74833" /><Relationship Type="http://schemas.openxmlformats.org/officeDocument/2006/relationships/slide" Target="/ppt/slides/slide3.xml" Id="R6f01f917efaa404a" /><Relationship Type="http://schemas.openxmlformats.org/officeDocument/2006/relationships/slide" Target="/ppt/slides/slide4.xml" Id="R3bb8d300e47b432f" /><Relationship Type="http://schemas.openxmlformats.org/officeDocument/2006/relationships/slide" Target="/ppt/slides/slide5.xml" Id="R5bf6e24406594de6" /><Relationship Type="http://schemas.openxmlformats.org/officeDocument/2006/relationships/slide" Target="/ppt/slides/slide6.xml" Id="R481e82fbd8044b75" /><Relationship Type="http://schemas.openxmlformats.org/officeDocument/2006/relationships/slide" Target="/ppt/slides/slide7.xml" Id="Rd56d2b0313b34dfa"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7.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Dependency Injection for Dummies</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Understand what is DI in simple terms.</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What is Dependency Injection?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Dependency Injection is a technique where a class does not create its own dependencies.
Instead, the dependencies are provided to the class from through the constructor.
This reduces tight coupling and makes the application easier to maintain and test.</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Example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Without Dependency Injection:
public class UserService
{
    private UserRepository _userRepository = new UserRepository();
}
The service creates its own dependency, which makes it tightly coupled.
With Dependency Injection:
public class UserService
{
    private readonly UserRepository _userRepository;
    public UserService(UserRepository userRepository)
    {
        _userRepository = userRepository;
    }
}
Now the dependency is injected through the constructor.
But where does UserRepository come from?</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Registering Services</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In ASP.NET Core we register services in Program.cs.
builder.Services.AddScoped&lt;UserRepository&gt;();
ASP.NET Core has a built-in IoC container (Inversion of Control container) that manages these dependencies.
When the application needs UserRepository, the container automatically provides it.</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Service Lifetimes</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ASP.NET Core supports three lifetimes for services.
Scoped
A Scoped service is created once per HTTP request.
This is commonly used for things like database contexts.
Singleton
A Singleton service is created once for the entire application lifetime.
Every request receives the same instance.
Transient
A Transient service creates a new instance every time it is requested.
This is useful for lightweight services that don't need to maintain state.</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Dependency Inversion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While learning Dependency Injection, you will also hear about the 
Dependency Inversion Principle, which is part of the SOLID principles.
It means:
High-level modules should not depend on low-level modules. Both should depend on abstractions.
In practice, this usually means using interfaces.
Example:
public interface IUserRepository
{
    User GetById(int id);
}
Implementation:
public class UserRepository : IUserRepository
{
    public User GetById(int id)
    {
        // database logic
    }
}
Service registration:
builder.Services.AddScoped&lt;IUserRepository, UserRepository&gt;();
Now your classes depend on interfaces instead of concrete implementations.</a:t>
            </a:r>
          </a:p>
        </p:txBody>
      </p:sp>
    </p:spTree>
  </p:cSld>
  <p:clrMapOvr>
    <a:masterClrMapping xmlns:a="http://schemas.openxmlformats.org/drawingml/2006/main"/>
  </p:clrMapOvr>
</p:sld>
</file>

<file path=ppt/slides/slide7.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Final Thoughts</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Dependency Injection might sound complicated at first, but the core idea is simple:
Don't create dependencies inside your classes
Receive them from the outside
Let the framework manage their lifecycle
Once you understand this, many parts of ASP.NET Core architecture start to make much more sense.</a:t>
            </a:r>
          </a:p>
        </p:txBody>
      </p:sp>
    </p:spTree>
  </p:cSld>
  <p:clrMapOvr>
    <a:masterClrMapping xmlns:a="http://schemas.openxmlformats.org/drawingml/2006/main"/>
  </p:clrMapOvr>
</p:sld>
</file>