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d0dfebd4536484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4f3510accc347c4"/>
    <p:sldId xmlns:r="http://schemas.openxmlformats.org/officeDocument/2006/relationships" id="257" r:id="R86d3f6dd294a4fed"/>
    <p:sldId xmlns:r="http://schemas.openxmlformats.org/officeDocument/2006/relationships" id="258" r:id="Rc9e9dfa5476f4276"/>
    <p:sldId xmlns:r="http://schemas.openxmlformats.org/officeDocument/2006/relationships" id="259" r:id="R4b77201617444995"/>
    <p:sldId xmlns:r="http://schemas.openxmlformats.org/officeDocument/2006/relationships" id="260" r:id="R6cfce5b04d264d53"/>
    <p:sldId xmlns:r="http://schemas.openxmlformats.org/officeDocument/2006/relationships" id="261" r:id="R9030506436d349f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4f3510accc347c4" /><Relationship Type="http://schemas.openxmlformats.org/officeDocument/2006/relationships/slide" Target="/ppt/slides/slide2.xml" Id="R86d3f6dd294a4fed" /><Relationship Type="http://schemas.openxmlformats.org/officeDocument/2006/relationships/slide" Target="/ppt/slides/slide3.xml" Id="Rc9e9dfa5476f4276" /><Relationship Type="http://schemas.openxmlformats.org/officeDocument/2006/relationships/slide" Target="/ppt/slides/slide4.xml" Id="R4b77201617444995" /><Relationship Type="http://schemas.openxmlformats.org/officeDocument/2006/relationships/slide" Target="/ppt/slides/slide5.xml" Id="R6cfce5b04d264d53" /><Relationship Type="http://schemas.openxmlformats.org/officeDocument/2006/relationships/slide" Target="/ppt/slides/slide6.xml" Id="R9030506436d349f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Der dritte Abend mit dem gleichen Gericht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Restessen ist in Ordnung, bis jemand es erwähnt. Dann ändert sich alles.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unausgesprochene Frage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ist es völlig in Ordnung, drei Tage hintereinander dasselbe zu essen, bis jemand anderes es bemerkt? Die Suppe hat sich nicht verändert. Mein Hunger hat sich nicht verändert. Aber in dem Moment, als sie für eine andere Person sichtbar wurde, fühlte es sich anders an. Plötzlich aß ich nicht nur; ich wurde dabei gesehen, wie ich schon wieder dasselbe aß. Und das fühlte sich ein wenig traurig an.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private Logik der Reste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Wenn man allein lebt oder allein isst, sind Reste ein stilles Abkommen, das man mit sich selbst schließt. Man kocht einmal, man isst dreimal. Es ist effizient. Es ist sparsam. Es ist ein kleines Ritual des Nicht-Verschwendens. Es gibt niemanden, der etwas dazu sagt, also gibt es auch keine Kommentare. Der dritte Abend desselben Gerichts ist einfach eine weitere Mahlzeit. Vielleicht genießt man sogar, wie die Aromen tiefer geworden sind.
Aber in dem Moment, in dem jemand anderes die Schüssel sieht, wird das Ganze zu einer Aufführung. Und man merkt, dass man die Rolle von jemandem spielt, der immer wieder dasselbe isst - eine Rolle, die niemand spielen will.
ℹ️Soziologisch betrachtet ist Essen eine Aufführung, wenn man beobachtet wird. Der private Akt wird zu einem öffentlichen Symbol – und…</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soziale Spiegel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Wir essen anders, wenn wir beobachtet werden. Das ist keine Offenbarung. Aber das Interessante ist, wie schnell sich die Scham einstellt. Es geht nicht um das Essen. Es geht um die Geschichte, die das Essen erzählt.
Ein frisch zubereitetes Essen sagt: Dieser Moment ist mir wichtig.
Reste sagen: Ich komme durch diesen Moment durch.
Und wenn jemand anderes da ist, möchte man als jemand gesehen werden, dem etwas wichtig ist, nicht als jemand, der nur durchkommt. Also versteckt man die Schüssel, macht einen Witz oder lügt und sagt, man stehe diese Woche total auf Linsen.
In dem Moment, als das Essen für eine andere Person sichtbar wurde, fühlte es sich anders an. Plötzlich aß ich nicht nur; ich wurde dabei gesehen, wie ich schon wieder dasselbe aß.</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ehrliche Verwicklung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Vielleicht ist das Problem nicht das Beobachtetwerden. Vielleicht ist das Problem, dass einem die Suppe am dritten Abend tatsächlich ein wenig leid ist. Man hat es sich nur nicht eingestanden, bis einem jemand anderes die Erlaubnis gegeben hat, sich so zu fühlen. Der Kommentar erschafft die Langeweile nicht; er benennt sie nur. Und einmal benannt, kann man sie nicht mehr unbenennen. Also kratzt man den Rest in den Kompost und kocht etwas Neues. Und das fühlt sich auch gut an.
Der dritte Abend desselben Gerichts ist ein kleiner Test. Er fragt, ob man etwas genießen kann, ohne die Zustimmung anderer. Die meisten von uns können das, bis sie es nicht mehr können. Und das ist kein Versagen. Es ist nur das, was passiert, wenn eine private Gewohnheit auf einen öffentlichen Blick trifft.
💡Wenn 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Good Jam at the Back of the Fridge — Wir heben besondere Lebensmittel für einen Tag auf, der nie kommt — ein weiteres stilles Ritual privaten Essens.
✅ The Plate You Don't Bother With When You Eat Alone — Der Unterschied zwischen einer richtigen Mahlzeit und dem Essen aus dem Topf ist nicht der Hunger — sondern wer zusieht.
✅ The Soup That Tastes Better When Someone Else Makes It — Gleiches Rezept, gleicher Topf — und doch schmeckt es nie wie ihres. Die fehlende Zutat könnte die Aufmerksamkeit des Kochs sein.</a:t>
            </a:r>
          </a:p>
        </p:txBody>
      </p:sp>
    </p:spTree>
  </p:cSld>
  <p:clrMapOvr>
    <a:masterClrMapping xmlns:a="http://schemas.openxmlformats.org/drawingml/2006/main"/>
  </p:clrMapOvr>
</p:sld>
</file>