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37df9e49bc2420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28fc0a8cc6f483c"/>
    <p:sldId xmlns:r="http://schemas.openxmlformats.org/officeDocument/2006/relationships" id="257" r:id="R396da3c712544346"/>
    <p:sldId xmlns:r="http://schemas.openxmlformats.org/officeDocument/2006/relationships" id="258" r:id="R2e19c1338e214628"/>
    <p:sldId xmlns:r="http://schemas.openxmlformats.org/officeDocument/2006/relationships" id="259" r:id="R7b3eaf2c9e584d45"/>
    <p:sldId xmlns:r="http://schemas.openxmlformats.org/officeDocument/2006/relationships" id="260" r:id="R81601fd3dbb64085"/>
    <p:sldId xmlns:r="http://schemas.openxmlformats.org/officeDocument/2006/relationships" id="261" r:id="R973ce853289f449b"/>
    <p:sldId xmlns:r="http://schemas.openxmlformats.org/officeDocument/2006/relationships" id="262" r:id="R6f9b958bb6fd42a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28fc0a8cc6f483c" /><Relationship Type="http://schemas.openxmlformats.org/officeDocument/2006/relationships/slide" Target="/ppt/slides/slide2.xml" Id="R396da3c712544346" /><Relationship Type="http://schemas.openxmlformats.org/officeDocument/2006/relationships/slide" Target="/ppt/slides/slide3.xml" Id="R2e19c1338e214628" /><Relationship Type="http://schemas.openxmlformats.org/officeDocument/2006/relationships/slide" Target="/ppt/slides/slide4.xml" Id="R7b3eaf2c9e584d45" /><Relationship Type="http://schemas.openxmlformats.org/officeDocument/2006/relationships/slide" Target="/ppt/slides/slide5.xml" Id="R81601fd3dbb64085" /><Relationship Type="http://schemas.openxmlformats.org/officeDocument/2006/relationships/slide" Target="/ppt/slides/slide6.xml" Id="R973ce853289f449b" /><Relationship Type="http://schemas.openxmlformats.org/officeDocument/2006/relationships/slide" Target="/ppt/slides/slide7.xml" Id="R6f9b958bb6fd42a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Der letzte Löffel Marmelade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wir Gläser aufgeben, wenn sie fast leer sind, und was das darüber aussagt, wie wir mit Enden umgehen.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die hängen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fällt es uns so schwer, ein Marmeladenglas leer zu bekommen? Oder eine Flasche Ketchup, eine Tüte Kaffee, eine Tube Zahnpasta. Die ersten drei Viertel verbrauchen wir mühelos. Dann stoßen wir auf den letzten Rest und machen Schluss. Das Glas steht da, ein kleines Denkmal unseres Zögerns. Die Frage dreht sich nicht um Marmelade. Es geht darum, was wir tun, wenn etwas Schönes fast zu Ende ist.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letzte Löffel als Versprechen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glaube, der letzte Löffel fühlt sich anders an, weil er Gewicht hat. Der erste Löffel ist pure Möglichkeit. Die mittleren sind Routine. Aber der letzte ist eine Entscheidung. Man muss sich zum Ende bekennen. Man kratzt die Seiten aus, man neigt das Glas, man holt jedes bisschen heraus. Und dann ist es vorbei. Keine Marmelade mehr. Keine kleine Freude mehr, die einen am Morgen erwartet.
Indem man sie stehen lässt, hält man die Möglichkeit am Leben. Das Glas ist nicht leer. Es gibt noch eine Chance.
Der letzte Löffel ist eine Entscheidung. Man muss sich zum Ende bekennen.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visuelle Trick der Leere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hat auch etwas damit zu tun, wie wir ein fast leeres Glas sehen. Wenn es voll ist, sehen wir Überfluss. Wenn es halb voll ist, sehen wir Potenzial. Aber wenn nur noch ein Schmier übrig ist, sehen wir Abfall. Das Glas sieht fast leer aus, also behandelt unser Gehirn es als leer. Wir greifen nicht mehr danach. Wir kaufen stattdessen ein neues Glas.
Das alte wird nach hinten geschoben, wo es in einer Art Schwebezustand lebt. Nicht aufgebraucht, nicht weggeworfen. Einfach vergessen.
ℹ️Das nennen Psychologen den „fast leer“-Bias: Unser Gehirn behandelt fast leere Behälter als vollständig leer, selbst wenn noch eine brauchbare Menge übrig ist.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Erschwernis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Vielleicht liegt das Problem gar nicht an den Enden. Vielleicht geht es um Faulheit. Den letzten Rest Marmelade herauszukratzen ist Arbeit. Es erfordert Mühe, das Glas zu neigen, das Messer im richtigen Winkel anzusetzen und zu akzeptieren, dass die Belohnung klein ist.
Ein neues Glas ist einfach. Man schraubt den Deckel ab, und da ist sie, perfekt und voll. Der letzte Löffel verlangt nach Geduld. Und manchmal haben wir keine Lust auf Geduld. Wir wollen die einfache Freude, nicht die verdiente.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Marmelade ist nicht der Punkt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Ich habe das Glas immer noch nicht leer gemacht. Es steht da und wartet. Vielleicht kratze ich es morgen aus und streiche es auf Toast. Oder vielleicht kaufe ich ein neues und lasse das alte noch ein bisschen länger stehen.
Wie auch immer, die Marmelade ist nicht der Punkt. Der Punkt ist, dass wir alle irgendwo ein Glas haben, halb leer, das wir noch nicht loslassen wollen.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kleine Bleistift aus dem Möbelhaus — Eine Betrachtung über die kleinen Dinge, die wir lange behalten, nachdem ihr Zweck erloschen ist.
Das Essen, das man im eigenen Kühlschrank nicht mehr sieht — In jedermanns Kühlschrank gibt es ein Fach, in dem gute Vorsätze im Dunkeln leise vor sich hin weichen.
Der volle Kühlschrank ist eine stille Art von Schuld — Ein voller Kühlschrank sollte sich nach Sicherheit anfühlen. Stattdessen sitzt er da, zählt herunter und verlangt etwas von einem.</a:t>
            </a:r>
          </a:p>
        </p:txBody>
      </p:sp>
    </p:spTree>
  </p:cSld>
  <p:clrMapOvr>
    <a:masterClrMapping xmlns:a="http://schemas.openxmlformats.org/drawingml/2006/main"/>
  </p:clrMapOvr>
</p:sld>
</file>