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bb709e15fb174134"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accb77478f2f4bfd"/>
    <p:sldId xmlns:r="http://schemas.openxmlformats.org/officeDocument/2006/relationships" id="257" r:id="Rbdd2b8aa857b4af6"/>
    <p:sldId xmlns:r="http://schemas.openxmlformats.org/officeDocument/2006/relationships" id="258" r:id="R0613029c461f452d"/>
    <p:sldId xmlns:r="http://schemas.openxmlformats.org/officeDocument/2006/relationships" id="259" r:id="R10ccc5b36e1443a1"/>
    <p:sldId xmlns:r="http://schemas.openxmlformats.org/officeDocument/2006/relationships" id="260" r:id="R78485f19a20b4af4"/>
    <p:sldId xmlns:r="http://schemas.openxmlformats.org/officeDocument/2006/relationships" id="261" r:id="R4114ecc0a75d49c3"/>
    <p:sldId xmlns:r="http://schemas.openxmlformats.org/officeDocument/2006/relationships" id="262" r:id="R107576fdb3254cd8"/>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accb77478f2f4bfd" /><Relationship Type="http://schemas.openxmlformats.org/officeDocument/2006/relationships/slide" Target="/ppt/slides/slide2.xml" Id="Rbdd2b8aa857b4af6" /><Relationship Type="http://schemas.openxmlformats.org/officeDocument/2006/relationships/slide" Target="/ppt/slides/slide3.xml" Id="R0613029c461f452d" /><Relationship Type="http://schemas.openxmlformats.org/officeDocument/2006/relationships/slide" Target="/ppt/slides/slide4.xml" Id="R10ccc5b36e1443a1" /><Relationship Type="http://schemas.openxmlformats.org/officeDocument/2006/relationships/slide" Target="/ppt/slides/slide5.xml" Id="R78485f19a20b4af4" /><Relationship Type="http://schemas.openxmlformats.org/officeDocument/2006/relationships/slide" Target="/ppt/slides/slide6.xml" Id="R4114ecc0a75d49c3" /><Relationship Type="http://schemas.openxmlformats.org/officeDocument/2006/relationships/slide" Target="/ppt/slides/slide7.xml" Id="R107576fdb3254cd8"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Der Mann von der Erde: Eine atemberaubende Abschiedsparty</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Die Abschiedsparty eines Professors nimmt eine wilde Wendung, als er behauptet, 14.000 Jahre alt zu sein.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Der Film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Stellen Sie sich einen Film vor, in dem die gesamte Geschichte in einem Raum passiert, in dem Menschen nur reden. Das ist Der Mann von der Erde, ein Science-Fiction-Drama aus dem Jahr 2007, Regie führte Richard Schenkman. Geschrieben von Jerome Bixby, ist dieser Film ein seltenes Juwel: Er besteht nur aus Gesprächen, und doch fesselt er wie ein Thriller. Die Besetzung, angeführt von David Lee Smith, verwandelt ein einfaches Beisammensein in eine atemberaubende Reise durch die Geschichte.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Die Geschichte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John Oldman ist ein beliebter Universitätsprofessor, der die Stadt verlässt. Seine Kollegen werfen ihm eine Abschiedsparty in seinem rustikalen Zuhause. Im Laufe des Abends lässt John eine Bombe platzen: Er behauptet, tatsächlich ein 14.000 Jahre alter Mann zu sein, der seit der Steinzeit lebt. Seine Freunde, allesamt Akademiker, sind skeptisch. Sie stellen seine Geschichte in Frage und stellen Fragen zu Archäologie, Anthropologie und Religion. Aber je mehr sie nachforschen, desto mehr hält seine Erzählung stand – und desto beunruhigender wird sie. Der Film wird zu einem Wettstreit der Intelligenzen, bei dem Johns Vernunft und die Überzeugungen seiner Freunde auf dem Spiel stehen.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Gesichter und Darstellungen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David Lee Smith ist faszinierend als John, ruhig und rätselhaft. Die Nebendarsteller, darunter Tony Todd, John Billingsley und Ellen Crawford, bringen eine wunderbare Mischung aus Neugier, Wut und Unglauben ein. Jeder Schauspieler spielt eine andere Art von Skeptiker, was die Debatten real und persönlich wirken lässt.</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Warum man ihn nicht vergisst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Reiner Dialog: Keine Spezialeffekte, keine Action – nur Worte. Und doch ist es absolut fesselnd.Große Ideen: Es behandelt Geschichte, Religion und die Frage, was es bedeutet, ein Mensch zu sein, alles in einem Gespräch.Eine Wendung, die man nicht kommen sieht: Das Ende ist ein leiser Schlag in die Magengrube, der einen tagelang zum Nachdenken anregt.Z zeitlos: Auch wenn er aus dem Jahr 2007 stammt, sind die Fragen, die er aufwirft, ewig.</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Fazit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Der Mann von der Erde ist ein Muss für alle, die kluge, gesprächige Filme lieben. Wenn Sie Geschichten mögen, die Ihren Geist herausfordern und Ihr Herz berühren, ist dieser eine wunderbare Überraschung. Holen Sie sich eine Tasse Tee, machen Sie es sich bequem, und lassen Sie das Gespräch beginnen.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Der Mann von der Erde Wikipedia</a:t>
            </a:r>
          </a:p>
        </p:txBody>
      </p:sp>
    </p:spTree>
  </p:cSld>
  <p:clrMapOvr>
    <a:masterClrMapping xmlns:a="http://schemas.openxmlformats.org/drawingml/2006/main"/>
  </p:clrMapOvr>
</p:sld>
</file>