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740a27a6d414ea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17da05d81c1437a"/>
    <p:sldId xmlns:r="http://schemas.openxmlformats.org/officeDocument/2006/relationships" id="257" r:id="Rf2e5a84a6e354385"/>
    <p:sldId xmlns:r="http://schemas.openxmlformats.org/officeDocument/2006/relationships" id="258" r:id="Rca3436df47c74148"/>
    <p:sldId xmlns:r="http://schemas.openxmlformats.org/officeDocument/2006/relationships" id="259" r:id="R080a5dcf0fdd4219"/>
    <p:sldId xmlns:r="http://schemas.openxmlformats.org/officeDocument/2006/relationships" id="260" r:id="R74f0bf3aefff4c13"/>
    <p:sldId xmlns:r="http://schemas.openxmlformats.org/officeDocument/2006/relationships" id="261" r:id="R3fb08bb6ee124312"/>
    <p:sldId xmlns:r="http://schemas.openxmlformats.org/officeDocument/2006/relationships" id="262" r:id="R20447d18d5f74181"/>
    <p:sldId xmlns:r="http://schemas.openxmlformats.org/officeDocument/2006/relationships" id="263" r:id="R032fc322882347a6"/>
    <p:sldId xmlns:r="http://schemas.openxmlformats.org/officeDocument/2006/relationships" id="264" r:id="R47f5b98b532640fc"/>
    <p:sldId xmlns:r="http://schemas.openxmlformats.org/officeDocument/2006/relationships" id="265" r:id="R0e2473234038489e"/>
    <p:sldId xmlns:r="http://schemas.openxmlformats.org/officeDocument/2006/relationships" id="266" r:id="Rc1f6d2e7fa58436e"/>
    <p:sldId xmlns:r="http://schemas.openxmlformats.org/officeDocument/2006/relationships" id="267" r:id="Rfebdb462d7304b1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17da05d81c1437a" /><Relationship Type="http://schemas.openxmlformats.org/officeDocument/2006/relationships/slide" Target="/ppt/slides/slide2.xml" Id="Rf2e5a84a6e354385" /><Relationship Type="http://schemas.openxmlformats.org/officeDocument/2006/relationships/slide" Target="/ppt/slides/slide3.xml" Id="Rca3436df47c74148" /><Relationship Type="http://schemas.openxmlformats.org/officeDocument/2006/relationships/slide" Target="/ppt/slides/slide4.xml" Id="R080a5dcf0fdd4219" /><Relationship Type="http://schemas.openxmlformats.org/officeDocument/2006/relationships/slide" Target="/ppt/slides/slide5.xml" Id="R74f0bf3aefff4c13" /><Relationship Type="http://schemas.openxmlformats.org/officeDocument/2006/relationships/slide" Target="/ppt/slides/slide6.xml" Id="R3fb08bb6ee124312" /><Relationship Type="http://schemas.openxmlformats.org/officeDocument/2006/relationships/slide" Target="/ppt/slides/slide7.xml" Id="R20447d18d5f74181" /><Relationship Type="http://schemas.openxmlformats.org/officeDocument/2006/relationships/slide" Target="/ppt/slides/slide8.xml" Id="R032fc322882347a6" /><Relationship Type="http://schemas.openxmlformats.org/officeDocument/2006/relationships/slide" Target="/ppt/slides/slide9.xml" Id="R47f5b98b532640fc" /><Relationship Type="http://schemas.openxmlformats.org/officeDocument/2006/relationships/slide" Target="/ppt/slides/slide10.xml" Id="R0e2473234038489e" /><Relationship Type="http://schemas.openxmlformats.org/officeDocument/2006/relationships/slide" Target="/ppt/slides/slide11.xml" Id="Rc1f6d2e7fa58436e" /><Relationship Type="http://schemas.openxmlformats.org/officeDocument/2006/relationships/slide" Target="/ppt/slides/slide12.xml" Id="Rfebdb462d7304b1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Der Ozeandampfer, der nicht loslässt: Triangle (2009)</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psychologischer Horror, der eine alleinerziehende Mutter auf einem Geisterschiff gefangen hält und an den Mythos des Sisyphos erinnert.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2009
Regisseur: Christopher Smith
Land: Australien, Vereinigtes Königreich
Sprache: Englisch
Genre: Horror
Hauptdarsteller: Melissa George, Liam Hemsworth, Emma Lung, Rachael Carpani
Laufzeit: 99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 den Sturm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Jess (Melissa George) schließt sich einer Gruppe von Freunden auf einem Segeltörn an. Ein plötzlicher Sturm kentert ihre Yacht. Sie klettern auf einen vorbeifahrenden Ozeandampfer, der verlassen scheint. Das Schiff ist sauber, gut beleuchtet und völlig still.
Bald fühlen sich kleine Dinge falsch an. Ein Schlüssel in einer Tür. Eine Uhr, die rückwärts läuft. Das Gefühl, dass jemand – oder etwas – aus den Schatten zusieht.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Mythos wird zum Horror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Drehbuch stützt sich auf die Geschichte von Sisyphus, der griechischen Figur, die dazu verdammt ist, einen Felsen ewig einen Berg hinaufzurollen. Diese Idee prägt den gesamten Film. Jess läuft nicht nur vor einer Bedrohung davon. Sie steckt in einem Muster fest, das sich wiederholt.
Der Film erklärt dies nicht direkt. Er zeigt es. Türen öffnen sich zu denselben Räumen. Ereignisse beginnen, sich zu wiederholen. Der Horror kommt vom Erkennen der Schleife, nicht vom Monster darin.
ℹ️Die Struktur des Films spiegelt den Mythos wider: Jess ist in Wiederholung gefangen, unfähig, ihrem Schicksal zu entkommen.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Schiff als Falle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Ozeandampfer ist das beste Werkzeug des Films. Er ist riesig, fühlt sich aber klein an. Die Korridore sind breit und sauber, was die Leere noch schlimmer macht. Jeder Raum könnte etwas verbergen.
Der Film verwendet lange Einstellungen und langsame Kamerafahrten, um jede Diele wie eine Sackgasse wirken zu lassen. Es gibt keinen Weg vom Schiff weg, und der Film tut nie so, als gäbe es einen. Der Schauplatz wird zu einem psychologischen Käfig.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Melissa Georges kontrollierte Panik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George trägt den Film. Sie spielt Jess als eine Frau, die versucht, ruhig zu bleiben, während alles auseinanderfällt. Ihre Leistung ist körperlich – sie rennt, versteckt sich und kämpft – aber die eigentliche Arbeit liegt in ihrem Gesicht. Sie zeigt Angst, ohne zu übertreiben.
Wenn sich das Muster zu wiederholen beginnt, fühlt sich ihre Verwirrung echt an. Sie schreit nicht bei jedem Schrecken. Sie zögert. Das macht den Schrecken verdient.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er ins Stocken gerät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Mittelteil zieht sich in die Länge. Der Film wiederholt dieselbe Art von Spannung mehrmals, ohne neue Informationen hinzuzufügen. Einige der Logik hinter der Schleife ist unklar, was Zuschauer frustrieren kann, die Regeln wollen.
Die CGI-Effekte, besonders in den frühen Sturmszenen, wirken veraltet. Der Film funktioniert am besten, wenn er sich auf die physischen Räume des Schiffs und Georges Leistung verlässt, anstatt auf digitale Tricks.
⚠️Die schwächsten Momente des Films treten auf, wenn er sich auf veraltete Spezialeffekte verlässt, anstatt auf die beunruhigende Atmosphäre des Schiffs.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Das Design des Schiffs: sauber, leer und zutiefst falsch.
✅ Georges Darstellung: zurückhaltende Panik, keine Hysterie.
✅ Der Einsatz von Wiederholung: Der Film zeigt das Muster, anstatt es zu erklären.
✅ Das Sounddesign: Stille wird so effektiv eingesetzt wie Lärm.</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Schrecken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fragt, was passiert, wenn jemand gezwungen ist, denselben Fehler für immer zu wiederholen. Er bietet keine einfachen Antworten. Jess ist keine Heldin, die den Kreislauf durch Willenskraft durchbrechen kann. Sie ist eine Person, die von etwas gefangen ist, das sie nicht vollständig verstehen kann.
Der Horror ist nicht das Gespenst auf dem Schiff. Es ist die Erkenntnis, dass das Gespenst vielleicht sie selbst ist.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Schiff, das nie ankommt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Triangle ist ein kleiner Horrorfilm, der groß denkt. Er nutzt einen griechischen Mythos, um seinen Schrecken Gewicht zu verleihen. Das Schiff bleibt in Erinnerung. Nicht weil es beängstigend ist, sondern weil es sich wie ein Ort anfühlt, an dem die Zeit stehen geblieben ist.
Jess ist immer noch darauf. Sie wird immer darauf sein.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Triangle (2009 britischer Film)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Event Horizon: Das Schiff, das falsch zurückkam - Eine weitere gefangene Crew auf einem Geisterschiff, bei dem das Schiff selbst der Schrecken ist.
Sphere: Der Meeresboden hat nichts gegen den menschlichen Geist - Ein psychologischer Tiefsee-Thriller, in dem das wahre Monster der menschliche Geist ist.
Session 9: Der Horror leerer Hallen und kaputter Bänder - Ein langsamer Horrorfilm in einer verlassenen Anstalt, der mit leeren Räumen und Beklemmung arbeitet.</a:t>
            </a:r>
          </a:p>
        </p:txBody>
      </p:sp>
    </p:spTree>
  </p:cSld>
  <p:clrMapOvr>
    <a:masterClrMapping xmlns:a="http://schemas.openxmlformats.org/drawingml/2006/main"/>
  </p:clrMapOvr>
</p:sld>
</file>