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85a6269bd4df4764"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fcccbd7fabb44c60"/>
    <p:sldId xmlns:r="http://schemas.openxmlformats.org/officeDocument/2006/relationships" id="257" r:id="R42d2406a7e3c45d5"/>
    <p:sldId xmlns:r="http://schemas.openxmlformats.org/officeDocument/2006/relationships" id="258" r:id="Re752198519b74baf"/>
    <p:sldId xmlns:r="http://schemas.openxmlformats.org/officeDocument/2006/relationships" id="259" r:id="Rb459baec81cc47bf"/>
    <p:sldId xmlns:r="http://schemas.openxmlformats.org/officeDocument/2006/relationships" id="260" r:id="R0e45d07ff27542e2"/>
    <p:sldId xmlns:r="http://schemas.openxmlformats.org/officeDocument/2006/relationships" id="261" r:id="R09b2c499940145a6"/>
    <p:sldId xmlns:r="http://schemas.openxmlformats.org/officeDocument/2006/relationships" id="262" r:id="R2bc3d117f7a7436f"/>
    <p:sldId xmlns:r="http://schemas.openxmlformats.org/officeDocument/2006/relationships" id="263" r:id="R117aaa950a3a42d7"/>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fcccbd7fabb44c60" /><Relationship Type="http://schemas.openxmlformats.org/officeDocument/2006/relationships/slide" Target="/ppt/slides/slide2.xml" Id="R42d2406a7e3c45d5" /><Relationship Type="http://schemas.openxmlformats.org/officeDocument/2006/relationships/slide" Target="/ppt/slides/slide3.xml" Id="Re752198519b74baf" /><Relationship Type="http://schemas.openxmlformats.org/officeDocument/2006/relationships/slide" Target="/ppt/slides/slide4.xml" Id="Rb459baec81cc47bf" /><Relationship Type="http://schemas.openxmlformats.org/officeDocument/2006/relationships/slide" Target="/ppt/slides/slide5.xml" Id="R0e45d07ff27542e2" /><Relationship Type="http://schemas.openxmlformats.org/officeDocument/2006/relationships/slide" Target="/ppt/slides/slide6.xml" Id="R09b2c499940145a6" /><Relationship Type="http://schemas.openxmlformats.org/officeDocument/2006/relationships/slide" Target="/ppt/slides/slide7.xml" Id="R2bc3d117f7a7436f" /><Relationship Type="http://schemas.openxmlformats.org/officeDocument/2006/relationships/slide" Target="/ppt/slides/slide8.xml" Id="R117aaa950a3a42d7"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Der reflektierende Tod: Die Welt eines Jungen aus Schatten und Blut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eindringlicher Horror über das Erwachsenwerden, in dem die Fantasie eines Jungen die Ebenen Idahos zu einem Vampirmythos verwandelt.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Jahr: 1990
Regisseur: Philip Ridley
Land: Vereinigtes Königreich, Kanada
Genre: Drama, Thriller, Horror
Hauptdarsteller: Jeremy Cooper, Viggo Mortensen, Lindsay Duncan
Laufzeit: 95 Minuten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Handlung und Perspektive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Was am Anfang passiert
Der Film beginnt im ländlichen Idaho der 1950er Jahre. Ein kleiner Junge namens Seth lebt mit seiner Familie auf einer Farm. Seltsame Dinge beginnen zu geschehen. Kinder verschwinden aus der Gemeinschaft. Seth wird überzeugt, dass eine in der Nähe lebende Witwe ein Vampir ist. Er beobachtet sie. Er folgt ihr. Der Film sagt uns nie, ob er recht hat. Das ist der Punkt.
Die Logik eines Kindes
Seth sieht die Welt nicht so, wie Erwachsene es tun. Er sieht überall Zeichen. Einen toten Vogel. Ein rotes Band. Ein blasses Gesicht an einem Fenster. Für ihn sind das keine Zufälle. Es sind Hinweise. Der Film bleibt so vollständig in seiner Perspektive, dass die Grenze zwischen Real und Eingebildet verschwimmt. Wir erfahren nie, ob die Witwe ein Monster oder nur eine einsame Fra…</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Visuelle und auditive Atmosphäre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Landschaft als Käfig
Die Umgebung sieht offen aus. Felder, Himmel, leere Straßen. Aber die Kamera hält den Jungen klein im Bild. Die Weite fühlt sich nicht frei an. Sie fühlt sich isolierend an. Es gibt keinen Ort, wohin man rennen kann. Die Weitwinkelaufnahmen trösten nicht. Sie lassen die Gefahr überall und nirgendwo gleichzeitig erscheinen. Der Film verwendet das Herzland Amerikas wie ein Spukhaus – nur dass die Wände aus Weizen und Stille bestehen.
Darstellungen, die sich weigern zu erklären
Jeremy Cooper spielt Seth mit einer Unbewegtheit, die unnatürlich wirkt. Er benimmt sich nicht wie ein typisches Filmkind. Er beobachtet. Er wartet. Sein Gesicht trägt eine Ernsthaftigkeit, die seine Angst glaubwürdig macht. Viggo Mortensen erscheint als stiller, verletzter junger Mann. Seine…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Stärken und Schwächen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Was immer noch funktioniert
✅ Der visuelle Stil: Ridley komponiert Aufnahmen wie Gemälde. Jeder Bildausschnitt wirkt bewusst gewählt.
✅ Die Stille: Lange Abschnitte ohne Musik lassen die plötzlichen Geräusche härter treffen.
✅ Die Weigerung zu erklären: Der Film vertraut darauf, dass der Zuschauer mit Ungewissheit umgehen kann.
✅ Der Ton: Er mischt Horror mit einer seltsamen, traurigen Schönheit, die sich einzigartig anfühlt.
Wie gealtert
Das Tempo ist nach modernen Maßstäben langsam. Manche Szenen ziehen sich länger, als ein zeitgenössisches Publikum erwarten würde. Die surrealen Elemente – ein schwebender Ballon, ein seltsamer Prediger – wirken vielleicht eher wie Kunstfilm-Manierismen als wie organischer Horror. Aber diese Entscheidungen verleihen dem Film auch seine Identität. Gedul…</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Tiefere Themen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Frage hinter dem Film
Was passiert, wenn die Fantasie eines Kindes das einzige Werkzeug ist, mit dem es eine bereits zerbrochene Welt zu verstehen versucht? Seth hat keine Antworten. Er hat Geschichten. Vampire. Monster. Das Böse. Der Film fragt, ob diese Geschichten ihm helfen zu überleben oder ihn noch weiter gefangen halten. Er gibt keine Antwort. Er zeigt nur die Felder, den Himmel und einen Jungen, der nicht aufhören kann, nach etwas Schrecklichem Ausschau zu halten.
Ein letztes Bild
Der Film endet mit einem Bild, das im Gedächtnis bleibt. Ein Junge allein in einer Landschaft, die sich nicht um ihn schert. Keine Auflösung. Kein Trost. Nur die seltsame, schöne, erschreckende Welt, die er um sich herum aufgebaut hat. The Reflecting Skin ist kein Horrorfilm über Vampire. Es ist ein…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Reflecting Skin Wikipedia
Facts TMDB</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Session 9: The Horror of Empty Halls and Broken Tapes - Ein weiterer psychologischer Horror mit langsamer Spannung, der Schauplatz und Stille nutzt, um Bedrohung aufzubauen, ähnlich wie The Reflecting Skin.
The Mothman Prophecies: A Masterclass in Dread - Eine eindringliche Studie über Trauer und Angst vor dem Unbekannten, die an den mehrdeutigen, atmosphärischen Horror von The Reflecting Skin anknüpft.
Stir of Echoes: Hypnosis, Hauntings, and Working-Class Horror - Ein bodenständiger übernatürlicher Thriller, in dem die Visionen eines Vaters die Realität verschwimmen lassen, ähnlich wie Seths unzuverlässige Perspektive.</a:t>
            </a:r>
          </a:p>
        </p:txBody>
      </p:sp>
    </p:spTree>
  </p:cSld>
  <p:clrMapOvr>
    <a:masterClrMapping xmlns:a="http://schemas.openxmlformats.org/drawingml/2006/main"/>
  </p:clrMapOvr>
</p:sld>
</file>