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8e5a66e529a6401c"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941d7916e38f429e"/>
    <p:sldId xmlns:r="http://schemas.openxmlformats.org/officeDocument/2006/relationships" id="257" r:id="Re14b86fb38184360"/>
    <p:sldId xmlns:r="http://schemas.openxmlformats.org/officeDocument/2006/relationships" id="258" r:id="Ra683457b1a2d4d40"/>
    <p:sldId xmlns:r="http://schemas.openxmlformats.org/officeDocument/2006/relationships" id="259" r:id="R40d21b045a174e5a"/>
    <p:sldId xmlns:r="http://schemas.openxmlformats.org/officeDocument/2006/relationships" id="260" r:id="R61ed0ae971454e42"/>
    <p:sldId xmlns:r="http://schemas.openxmlformats.org/officeDocument/2006/relationships" id="261" r:id="R9a6fd1d4d8ae490a"/>
    <p:sldId xmlns:r="http://schemas.openxmlformats.org/officeDocument/2006/relationships" id="262" r:id="Ra3f9238366bc48e6"/>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941d7916e38f429e" /><Relationship Type="http://schemas.openxmlformats.org/officeDocument/2006/relationships/slide" Target="/ppt/slides/slide2.xml" Id="Re14b86fb38184360" /><Relationship Type="http://schemas.openxmlformats.org/officeDocument/2006/relationships/slide" Target="/ppt/slides/slide3.xml" Id="Ra683457b1a2d4d40" /><Relationship Type="http://schemas.openxmlformats.org/officeDocument/2006/relationships/slide" Target="/ppt/slides/slide4.xml" Id="R40d21b045a174e5a" /><Relationship Type="http://schemas.openxmlformats.org/officeDocument/2006/relationships/slide" Target="/ppt/slides/slide5.xml" Id="R61ed0ae971454e42" /><Relationship Type="http://schemas.openxmlformats.org/officeDocument/2006/relationships/slide" Target="/ppt/slides/slide6.xml" Id="R9a6fd1d4d8ae490a" /><Relationship Type="http://schemas.openxmlformats.org/officeDocument/2006/relationships/slide" Target="/ppt/slides/slide7.xml" Id="Ra3f9238366bc48e6"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Der ungewollte Biss, den wir trotzdem nehmen</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Eine Reflexion darüber, warum wir Dinge essen, die wir nicht wirklich wollen – aus Verpflichtung, Gewohnheit oder der stillen Anziehungskraft des Vertrauten.</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Die Frage, die niemand stellt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Warum essen wir Dinge, die wir nicht wollen? Nicht die, nach denen wir uns sehnen und die wir später bereuen, sondern die, nach denen wir uns nie gesehnt haben.
Der trockene Kuchen im Büro.
Das Glas Wein, das nach Verpflichtung schmeckt.
Die letzten Bissen einer Mahlzeit, die schon vor zehn Minuten aufgehört hat, gut zu sein.
Wir tun das ständig und halten fast nie inne, um uns zu fragen, warum.</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Die Last, nicht unhöflich sein zu wollen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 einfachste Antwort ist Höflichkeit. Jemand hat etwas gemacht. Jemand hat etwas mitgebracht. Abzulehnen fühlt sich an wie eine kleine Zurückweisung der Person, nicht nur des Essens.
Ich habe diesen Artischocken-Dip gegessen, weil ich sehen konnte, wie meine Freundin die Schüssel beobachtete. Ich wollte, dass sie sich gesehen fühlt. Aber der Dip war trotzdem schlecht. Und sie hat nie erfahren, dass ich ihn hasse. Für wen war die Höflichkeit also? Für sie oder für die Version meiner selbst, die es nicht erträgt zu enttäuschen?
ℹ️Diese Spannung zwischen Freundlichkeit und Ehrlichkeit ist beim gemeinsamen Essen weit verbreitet – und bleibt oft unbemerkt.</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Der Geist der „leerer Teller“-Regel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Da ist aber auch eine tiefere Gewohnheit. Viele von uns wurden erzogen, den Teller leer zu essen. Diese Regel drehte sich um Dankbarkeit und Verschwendung, aber sie bleibt lange nach der Kindheit bestehen.
Jetzt gilt sie für alles: den abgestandenen Keks, den zu süßen Kaffee, das Essen, das ein Fehler war. Wir essen es auf, weil es sich falsch anfühlt, etwas anzufangen und nicht zu Ende zu bringen. Die Regel hat ihren Zweck überlebt. Aber wir befolgen sie trotzdem.</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Der seltsame Trost des Unerwünschten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Manchmal geht es bei dem unerwünschten Bissen gar nicht um Verpflichtung. Es geht um Vertrautheit. Ich habe eine Schublade mit Snacks, die ich nicht mag – diese faden Cracker, dieser komische Proteinriegel. Aber wenn ich müde oder ängstlich bin, greife ich trotzdem danach.
Sie verlangen nichts von mir. Sie erregen nicht und enttäuschen nicht. Sie sind einfach da. Sie zu essen ist kein Vergnügen. Es ist eine Art Instandhaltung. Wie Atmen.</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Wo dieser Gedanke zu kurz greift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Es ist leicht, das als Problem darzustellen – als Versagen der Handlungsfähigkeit, als Mangel an Selbstachtung. Aber vielleicht ist der unerwünschte Bissen auch eine kleine Geste der Großzügigkeit.
Vielleicht wusste die Freundin, die den Dip gemacht hat, dass ich ihn nicht liebe, und mein Bissen war ein Geschenk, das wir beide verstanden haben. Vielleicht ist der abgestandene Cracker kein Fehler, sondern die Wahl, Energie zu sparen.
💡Wir müssen nicht immer aus Freude essen. Manchmal essen wir, um präsent zu sein, um freundlich zu sein, um still zu sein. Das ist kein Fehler. Es ist nur ein weiterer Grund, warum Menschen sich an einen Tisch setzen.
Ich mag Artischocken-Dip immer noch nicht. Aber ich werde ihn wahrscheinlich wieder essen. Nicht, weil ich muss. Sondern weil das Wollen manchma…</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Verwandte Artikel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Warum die Reste eines anderen besser schmecken — Untersucht, warum von anderen zubereitetes Essen wie ein Geschenk wirkt, während unsere eigenen Reste sich wie eine lästige Pflicht anfühlen.
✅ Das gleiche Sandwich, zwei verschiedene Geschmäcker — Untersucht, wie das alleinige Essen den Geschmack verflachen lässt und verbindet dies mit der sozialen Dimension unerwünschter Bissen.
✅ Das Abendessen, das nur für dich war — Reflektiert darüber, warum alleiniges Essen wie eine lästige Pflicht wirkt, während das Teilen einer Mahlzeit es verwandelt.</a:t>
            </a:r>
          </a:p>
        </p:txBody>
      </p:sp>
    </p:spTree>
  </p:cSld>
  <p:clrMapOvr>
    <a:masterClrMapping xmlns:a="http://schemas.openxmlformats.org/drawingml/2006/main"/>
  </p:clrMapOvr>
</p:sld>
</file>