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f3a93a2b375941a8"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968e5500e431457f"/>
    <p:sldId xmlns:r="http://schemas.openxmlformats.org/officeDocument/2006/relationships" id="257" r:id="R13d1945f2046457a"/>
    <p:sldId xmlns:r="http://schemas.openxmlformats.org/officeDocument/2006/relationships" id="258" r:id="Rcb94fa26041c45f4"/>
    <p:sldId xmlns:r="http://schemas.openxmlformats.org/officeDocument/2006/relationships" id="259" r:id="R36d1e9f624944971"/>
    <p:sldId xmlns:r="http://schemas.openxmlformats.org/officeDocument/2006/relationships" id="260" r:id="Rdeb3263ac6644b27"/>
    <p:sldId xmlns:r="http://schemas.openxmlformats.org/officeDocument/2006/relationships" id="261" r:id="Ree819f346aae417d"/>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968e5500e431457f" /><Relationship Type="http://schemas.openxmlformats.org/officeDocument/2006/relationships/slide" Target="/ppt/slides/slide2.xml" Id="R13d1945f2046457a" /><Relationship Type="http://schemas.openxmlformats.org/officeDocument/2006/relationships/slide" Target="/ppt/slides/slide3.xml" Id="Rcb94fa26041c45f4" /><Relationship Type="http://schemas.openxmlformats.org/officeDocument/2006/relationships/slide" Target="/ppt/slides/slide4.xml" Id="R36d1e9f624944971" /><Relationship Type="http://schemas.openxmlformats.org/officeDocument/2006/relationships/slide" Target="/ppt/slides/slide5.xml" Id="Rdeb3263ac6644b27" /><Relationship Type="http://schemas.openxmlformats.org/officeDocument/2006/relationships/slide" Target="/ppt/slides/slide6.xml" Id="Ree819f346aae417d"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Desenvolvimento de um Procedimento de Teste para a Durabilidade do Revestimento de Fricção</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A apresentação original de um procedimento de teste de bancada desenvolvido para abranger toda a gama de condições de operação do veículo, de modo que a durabilidade do revestimento de fricção possa ser estudada sem depender de dados de campo não controlados.</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O problema</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Sem histórico de operação, os dados de desgaste em campo não podem ser interpretados. Um revestimento que se desgastou rapidamente pode ter sido conduzido de forma agressiva, conduzido quente, ou simplesmente conduzido no trânsito. Comparar dois materiais em retornos de campo, portanto, compara padrões de uso tanto quanto compara materiais.⚠️Dados de desgaste em campo sem histórico de operação não são comparáveis entre materiais — refletem o uso tanto quanto o próprio revestimento.</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A abordagem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 resposta foi desenvolver um procedimento de teste capaz de conter todas as diferentes condições de operação de um veículo dentro de um teste de bancada controlado. Em vez de amostrar o uso no mundo real após o fato, a gama de uso é incorporada na matriz de teste desde o início.Métodos de confiabilidade e design de experimentos fornecem a estrutura: DOE para dispor as condições de forma eficiente, e análise de confiabilidade para lidar com a dispersão que permanece nos dados de desgaste mesmo sob condições controladas.✅ DOE para dispor as condições de operação de forma eficiente✅ Análise de confiabilidade para lidar com a dispersão que permanece nos dados de desgaste</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O que resultou disso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O procedimento estabelece uma base controlada para estudar a durabilidade do revestimento — uma em que as condições de operação são conhecidas por construção, em vez de reconstruídas por suposição.</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Por que isso importa</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Este é o trabalho de base para correlacionar o desgaste de bancada com a quilometragem do veículo. A correlação e o tratamento de confiabilidade de Weibull foram desenvolvidos e relatados na versão estendida deste trabalho, mas dependem inteiramente de ter um procedimento de teste que abrange as condições que um veículo realmente enfrenta.Condições conhecidas por construção, não por suposição — é isso que torna possível a correlação entre bancada e veículo.</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Publicação completa</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Gregori, I. R. S. — Definition of the Relationship Between Clutch Facing on Vehicle and Bench Testing Using Reliability and DOE. SAE Technical Papers, novembro de 2004.Leia a publicação completa no ResearchGate</a:t>
            </a:r>
          </a:p>
        </p:txBody>
      </p:sp>
    </p:spTree>
  </p:cSld>
  <p:clrMapOvr>
    <a:masterClrMapping xmlns:a="http://schemas.openxmlformats.org/drawingml/2006/main"/>
  </p:clrMapOvr>
</p:sld>
</file>