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7597573a2e854347"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6f60b9065fd740b3"/>
    <p:sldId xmlns:r="http://schemas.openxmlformats.org/officeDocument/2006/relationships" id="257" r:id="Rcd660053b6d04592"/>
    <p:sldId xmlns:r="http://schemas.openxmlformats.org/officeDocument/2006/relationships" id="258" r:id="R376a5f88f5c040ca"/>
    <p:sldId xmlns:r="http://schemas.openxmlformats.org/officeDocument/2006/relationships" id="259" r:id="Rf1051a2912234ceb"/>
    <p:sldId xmlns:r="http://schemas.openxmlformats.org/officeDocument/2006/relationships" id="260" r:id="Rbddb308e2d9148e3"/>
    <p:sldId xmlns:r="http://schemas.openxmlformats.org/officeDocument/2006/relationships" id="261" r:id="R161c417c83014a49"/>
    <p:sldId xmlns:r="http://schemas.openxmlformats.org/officeDocument/2006/relationships" id="262" r:id="R036888bd740b483d"/>
    <p:sldId xmlns:r="http://schemas.openxmlformats.org/officeDocument/2006/relationships" id="263" r:id="Rde2e66734c46478d"/>
    <p:sldId xmlns:r="http://schemas.openxmlformats.org/officeDocument/2006/relationships" id="264" r:id="Rf30df7fba4bd4199"/>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6f60b9065fd740b3" /><Relationship Type="http://schemas.openxmlformats.org/officeDocument/2006/relationships/slide" Target="/ppt/slides/slide2.xml" Id="Rcd660053b6d04592" /><Relationship Type="http://schemas.openxmlformats.org/officeDocument/2006/relationships/slide" Target="/ppt/slides/slide3.xml" Id="R376a5f88f5c040ca" /><Relationship Type="http://schemas.openxmlformats.org/officeDocument/2006/relationships/slide" Target="/ppt/slides/slide4.xml" Id="Rf1051a2912234ceb" /><Relationship Type="http://schemas.openxmlformats.org/officeDocument/2006/relationships/slide" Target="/ppt/slides/slide5.xml" Id="Rbddb308e2d9148e3" /><Relationship Type="http://schemas.openxmlformats.org/officeDocument/2006/relationships/slide" Target="/ppt/slides/slide6.xml" Id="R161c417c83014a49" /><Relationship Type="http://schemas.openxmlformats.org/officeDocument/2006/relationships/slide" Target="/ppt/slides/slide7.xml" Id="R036888bd740b483d" /><Relationship Type="http://schemas.openxmlformats.org/officeDocument/2006/relationships/slide" Target="/ppt/slides/slide8.xml" Id="Rde2e66734c46478d" /><Relationship Type="http://schemas.openxmlformats.org/officeDocument/2006/relationships/slide" Target="/ppt/slides/slide9.xml" Id="Rf30df7fba4bd4199"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Die 7 besten Video-Spiel-Soundtracks aller Zeiten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Videospiele haben einige der unvergesslichsten Musikstücke hervorgebracht, die je komponiert wurden. In diesem Artikel teile ich meine sieben Lieblings-Soundtracks aus Spielen und die talentierten Komponisten, die diese ikonischen Themen zum Leben erweckt haben.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1 – Medal of Honor: Allied Assault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Komponist: Michael Giacchino Ohne Frage ist dies mein Lieblings-Soundtrack aller Zeiten. Michael Giacchino schuf ein orchestrale Meisterwerk, das den Mut, die Opferbereitschaft und die Intensität des Zweiten Weltkriegs perfekt einfängt. Seine cineastische Qualität steht vielen Hollywood-Filmmusiken in nichts nach und bleibt eine der größten Errungenschaften in der Musik von Videospielen.Klicken Sie auf das Bild, um den Titel anzuhören.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2 – Vice City Theme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Komponist: Lex HortonKlicken Sie auf das Bild, um den Titel anzuhören. Das Vice City-Thema versetzt Sie sofort ins Miami der 1980er Jahre. Inspiriert von der Atmosphäre von Miami Vice, Scarface und der vom Synthesizer geprägten New-Wave-Ära fängt es perfekt die neongeschmückten Straßen und den glamourösen Lebensstil ein, die das Spiel definieren. Obwohl Lex Horton dieses ikonische Thema komponierte, gibt es nur relativ wenige öffentliche Informationen über ihn.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3 – Age of Empires II – Hauptthema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Komponist: Stephen RippyKlicken Sie auf das Bild, um den Titel anzuhören. Stephen Rippy schuf eines der bekanntesten Strategie-Spielthemen, das je komponiert wurde. Die kraftvolle orchestrale Einleitung spiegelt perfekt das mittelalterliche Setting und die epische Größe von Age of Empires II wider. Es bleibt einer der prägendsten Soundtracks in der Geschichte der Echtzeitstrategie.Stephen A. Rippy ist ein amerikanischer Komponist aus Texas, bekannt für seine Arbeit an der Age of Empires-Serie, die von Ensemble Studios entwickelt und von Microsoft veröffentlicht wurde.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4 – Age of Mythology – Hauptthema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Komponist: Stephen RippyKlicken Sie auf das Bild, um den Titel anzuhören. Wieder einmal liefert Stephen Rippy eine unvergessliche Komposition ab. Das Hauptthema verbindet orchestrale Pracht mit antiken und mythischen Einflüssen und versetzt die Spieler sofort in eine Welt der griechischen, ägyptischen und nordischen Mythologie.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5 – Steel for Humans (The Witcher 3)</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Komponist: Marcin PrzybyłowiczKlicken Sie auf das Bild, um den Titel anzuhören. Eines der ikonischsten Kampfthemen im modernen Gaming, Steel for Humans, verbindet slawische Folk-Einflüsse mit intensiver Percussion und kraftvollen Vocals. Marcin Przybyłowicz' Arbeit verleiht The Witcher 3 eine einzigartige musikalische Identität, die sich von anderen Rollenspielen abhebt.</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6 – Plagat (Rage of Mages II)</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Komponisten: Andrey Fedorenko und Igor KrasilnikovKlicken Sie auf das Bild, um den Titel anzuhören. Einer der versteckten Schätze des klassischen PC-Gamings, Plagat, liefert einen dunklen und atmosphärischen Fantasy-Soundtrack, der die Welt von Rage of Mages II perfekt ergänzt. Die Musik wurde offiziell von Andrey Fedorenko und Igor Krasilnikov komponiert, mit Sounddesign-Beiträgen von Mikhail Matveev.</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7 – Skyrim Theme (Dragonborn)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Komponist: Jeremy Soule Nur wenige Videospielthemen sind so unmittelbar erkennbar wie Dragonborn, das Hauptthema von The Elder Scrolls V: Skyrim. Jeremy Soule komponierte ein majestätisches Orchesterstück mit einem kraftvollen Chor, der in der fiktiven Drachensprache (Dovahzul) singt. Im Laufe der Jahre wurde das Thema von zahlreichen Orchestern weltweit aufgeführt und ist zu einem der prägendsten Musikwerke in der Geschichte der Videospiele geworden.</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Abschließende Gedanken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Diese Soundtracks repräsentieren verschiedene Epochen und Genres, aber sie alle teilen eine Qualität: Sie erheben ihre Spiele zu unvergesslichen Erlebnissen. Ob durch epische Orchester, atmosphärische Synthesizer oder kraftvolle Folk-Einflüsse – diese Komponisten schufen Musik, die Spieler auch Jahrzehnte später noch inspiriert.</a:t>
            </a:r>
          </a:p>
        </p:txBody>
      </p:sp>
    </p:spTree>
  </p:cSld>
  <p:clrMapOvr>
    <a:masterClrMapping xmlns:a="http://schemas.openxmlformats.org/drawingml/2006/main"/>
  </p:clrMapOvr>
</p:sld>
</file>