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13e330c06c64b2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e93cec4507441d1"/>
    <p:sldId xmlns:r="http://schemas.openxmlformats.org/officeDocument/2006/relationships" id="257" r:id="R4cc1255c6195436d"/>
    <p:sldId xmlns:r="http://schemas.openxmlformats.org/officeDocument/2006/relationships" id="258" r:id="Ra13fd0f1213649f9"/>
    <p:sldId xmlns:r="http://schemas.openxmlformats.org/officeDocument/2006/relationships" id="259" r:id="Rc3c6d40467c6404f"/>
    <p:sldId xmlns:r="http://schemas.openxmlformats.org/officeDocument/2006/relationships" id="260" r:id="Rd5a084f1ad3a4117"/>
    <p:sldId xmlns:r="http://schemas.openxmlformats.org/officeDocument/2006/relationships" id="261" r:id="Rec3a9936580c4e1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e93cec4507441d1" /><Relationship Type="http://schemas.openxmlformats.org/officeDocument/2006/relationships/slide" Target="/ppt/slides/slide2.xml" Id="R4cc1255c6195436d" /><Relationship Type="http://schemas.openxmlformats.org/officeDocument/2006/relationships/slide" Target="/ppt/slides/slide3.xml" Id="Ra13fd0f1213649f9" /><Relationship Type="http://schemas.openxmlformats.org/officeDocument/2006/relationships/slide" Target="/ppt/slides/slide4.xml" Id="Rc3c6d40467c6404f" /><Relationship Type="http://schemas.openxmlformats.org/officeDocument/2006/relationships/slide" Target="/ppt/slides/slide5.xml" Id="Rd5a084f1ad3a4117" /><Relationship Type="http://schemas.openxmlformats.org/officeDocument/2006/relationships/slide" Target="/ppt/slides/slide6.xml" Id="Rec3a9936580c4e1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Erschöpfung des Nichtstuns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Warum ein fauler Sonntag dich mehr erschöpfen kann als ein geschäftiger Dienstag.</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Last der ungenutzten Energie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klingt widersinnig. Energie sollte etwas sein, das man ausgibt, nicht etwas, das man speichert. Aber es entsteht eine Art Druck, wenn man sich nicht bewegt. Deine Muskeln bleiben angespannt, warten darauf, dass etwas passiert. Dein Geist sucht ständig nach einer Aufgabe, die nie kommt.
Es ist, als ob man ein Auto stundenlang in der Einfahrt laufen lässt. Der Motor läuft, verbraucht Treibstoff, kommt aber nirgendwo hin. Am Abend ist der Tank leer, aber du hast keinen Zentimeter zurückgelegt.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Tag ohne Grenzen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geschäftiger Tag hat eine Form. Du weißt, wann er beginnt, wann er endet, was als Nächstes kommt. Selbst wenn er anstrengend ist, hat er einen Rhythmus. Ein Tag voller Nichts hat keine Kanten. Die Zeit dehnt sich aus wie ein leeres Blatt Papier, und du musst entscheiden, was du darauf setzt. Aber du entscheidest nicht. Du lässt es einfach liegen.
Diese Unentschlossenheit ist Arbeit. In jedem Moment, in dem du dich entscheidest, nichts zu tun, triffst du eine Wahl. Hunderte winziger Entscheidungen, nichts zu tun. Das summiert sich.
ℹ️Jeder Moment der Unentschlossenheit ist eine winzige Entscheidung, nichts zu tun – und diese Entscheidungen summieren sich zu echter Erschöpfung.</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Schuld der unverdienten Ruhe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meisten von uns wurden mit der Idee groß, dass Ruhe eine Belohnung ist. Du machst deine Hausaufgaben, dann darfst du fernsehen. Du putzt die Küche, dann kannst du dich setzen. Ein Tag ohne Erfolgserlebnis gibt dir das Gefühl, betrogen zu haben. Du hast dir die Ruhe nicht verdient, also kannst du sie nicht genießen.
Die Müdigkeit ist nicht körperlich. Es ist das Gewicht des Gefühls, dass du etwas hättest tun sollen, es aber nicht getan hast. Und jetzt ist es zu spät.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Vielleicht ist es einfach eine andere Art von Müdigkeit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hier ist die Sache. Vielleicht ist die Müdigkeit echt, nur eine andere Art. Ein geschäftiger Tag ermüdet deinen Körper und deinen fokussierten Geist. Ein Tag voller Nichts ermüdet deine Geduld, deine Toleranz für Langeweile, deine Fähigkeit, mit dir selbst auszuharren. Das ist nicht nichts. Das ist auch eine Art von Ausdauer.
Vielleicht sollten wir aufhören, die beiden zu vergleichen. Ein Sonntagabend kann dich erschöpfen, ohne dass du etwas getan hast. Und das ist in Ordnung. Es bedeutet nur, dass du den Tag damit verbracht hast, still zu sein – und das ist schwerer, als es aussieht.
💡Wenn du das nächste Mal diese hohle Erschöpfung nach einem faulen Tag spürst, schimpfe nicht mit dir. Du hast gearbeitet. Du hast stillgehalten. Das kostet auch etwas.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Full Fridge Is a Quiet Kind of Debt – Ein voller Kühlschrank fühlt sich an wie eine Verpflichtung, ähnlich wie der Druck eines leeren Tages.
The Plate You Don't Bother With When You Eat Alone – Die kleinen Rituale, die wir weglassen, wenn uns niemand zusieht – und die stillen Kosten dafür.
The Good Glasses Nobody Drinks From – Warum wir Dinge für einen besonderen Tag aufheben, der nie kommt, und die Energie, die das kostet.</a:t>
            </a:r>
          </a:p>
        </p:txBody>
      </p:sp>
    </p:spTree>
  </p:cSld>
  <p:clrMapOvr>
    <a:masterClrMapping xmlns:a="http://schemas.openxmlformats.org/drawingml/2006/main"/>
  </p:clrMapOvr>
</p:sld>
</file>