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70b858ca8cb4c8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af4860af6c74cf9"/>
    <p:sldId xmlns:r="http://schemas.openxmlformats.org/officeDocument/2006/relationships" id="257" r:id="R09d43f80138841f0"/>
    <p:sldId xmlns:r="http://schemas.openxmlformats.org/officeDocument/2006/relationships" id="258" r:id="Re8a0cd700a954509"/>
    <p:sldId xmlns:r="http://schemas.openxmlformats.org/officeDocument/2006/relationships" id="259" r:id="Rb89bd22218b9424b"/>
    <p:sldId xmlns:r="http://schemas.openxmlformats.org/officeDocument/2006/relationships" id="260" r:id="Rea014baac0224cb6"/>
    <p:sldId xmlns:r="http://schemas.openxmlformats.org/officeDocument/2006/relationships" id="261" r:id="R2c3d392a2fbd426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af4860af6c74cf9" /><Relationship Type="http://schemas.openxmlformats.org/officeDocument/2006/relationships/slide" Target="/ppt/slides/slide2.xml" Id="R09d43f80138841f0" /><Relationship Type="http://schemas.openxmlformats.org/officeDocument/2006/relationships/slide" Target="/ppt/slides/slide3.xml" Id="Re8a0cd700a954509" /><Relationship Type="http://schemas.openxmlformats.org/officeDocument/2006/relationships/slide" Target="/ppt/slides/slide4.xml" Id="Rb89bd22218b9424b" /><Relationship Type="http://schemas.openxmlformats.org/officeDocument/2006/relationships/slide" Target="/ppt/slides/slide5.xml" Id="Rea014baac0224cb6" /><Relationship Type="http://schemas.openxmlformats.org/officeDocument/2006/relationships/slide" Target="/ppt/slides/slide6.xml" Id="R2c3d392a2fbd426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Kiste der Dinge, die wir nie öffnen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Betrachtung über die Kisten in unseren Schränken und warum wir an Gegenständen festhalten, die wir nie benutzen.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des Aufbewahrens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behalten wir Dinge, die wir nicht brauchen? Es geht nicht um Nutzen. Die Lampe kann nicht repariert werden. Die Postkarten haben keine Briefmarken. Der Pullover wird nie wieder getragen. Und doch bleibt die Kiste. Sie ist ein kleines, stilles Rätsel, das in der Ecke vieler Häuser steht.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Gewicht der Erinnerung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Manche Gegenstände sind keine Gegenstände. Sie sind Anker an eine Version von uns selbst, die wir nicht mehr bewohnen. Die Postkarten wurden auf einer Reise gekauft, als ich jemand war, der Briefe schrieb. Der Pullover gehörte zu einer Zeit, in der ich dachte, ich würde stopfen lernen. Die Lampe war ein Geschenk von jemandem, mit dem ich nicht mehr spreche. Sie wegzuwerfen fühlt sich an, als würde man diese Person, diese Reise, diesen Moment auslöschen. So wird die Kiste zu einem Museum der Geister.
ℹ️Diese Anker binden uns an vergangene Identitäten. Loslassen kann sich anfühlen, als würde man einen Teil von dem verlieren, was wir waren.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Fantasie-Ich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 ist auch die Person, die ich zu werden mir vorstelle. Diejenige, die Lampen repariert, Postkarten verschickt, Pullover stopft. Diese Person lebt in der Zukunft, immer ein paar Monate entfernt. Solange die Kiste existiert, ist diese Zukunft möglich. Sie zu öffnen und zuzugeben, dass ich diese Person nie sein werde, fühlt sich wie ein kleines Scheitern an. Also lasse ich die Kiste geschlossen, und die Fantasie bleibt am Leben.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Komplikation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hat das Behalten von Dingen nicht immer mit Angst oder Nostalgie zu tun. Manchmal ist es einfach einfacher. Die Energie, die zum Sortieren, Entscheiden und Wegwerfen nötig ist, ist real. Wir sind müde. Die Kiste tut niemandem weh. Sie ruht leise. Und an einem schlechten Tag könnte das Öffnen uns daran erinnern, dass wir einmal jemand waren, der Postkarten kaufte, der Geschenke erhielt, der an Reparatur glaubte. Das ist nicht nichts.
💡Manchmal ist der einfachste Grund, etwas zu behalten, der, dass es nichts von uns verlangt – und das ist in Ordnung.
Die Kiste bleibt. Nicht weil ich sie brauche, sondern weil ich nicht bereit bin, die Tür zu der Person zu schließen, die sie gepackt hat. Vielleicht werde ich sie eines Tages öffnen. Oder vielleicht ziehe ich einfach in eine…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Schublade voller Ladegeräte, die kein Gerät braucht — Eine parallele Betrachtung über das Festhalten an Gegenständen, von denen wir wissen, dass wir sie nie wieder verwenden werden.
Das Hemd, das im Schrank hängt — Untersucht dasselbe Thema von aufbewahrter Kleidung und den imaginierten Selbsten, die sie repräsentieren.
Der kleine Bleistift, den Sie vom Möbelhaus behalten haben — Eine weitere Meditation über kleine, zwecklose Gegenstände, an denen wir festhalten, lange nachdem ihr Nutzen verschwunden ist.</a:t>
            </a:r>
          </a:p>
        </p:txBody>
      </p:sp>
    </p:spTree>
  </p:cSld>
  <p:clrMapOvr>
    <a:masterClrMapping xmlns:a="http://schemas.openxmlformats.org/drawingml/2006/main"/>
  </p:clrMapOvr>
</p:sld>
</file>