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1d5456f5608c4448"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efda5f8f91924c43"/>
    <p:sldId xmlns:r="http://schemas.openxmlformats.org/officeDocument/2006/relationships" id="257" r:id="Rcca3c8ab7905489d"/>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efda5f8f91924c43" /><Relationship Type="http://schemas.openxmlformats.org/officeDocument/2006/relationships/slide" Target="/ppt/slides/slide2.xml" Id="Rcca3c8ab7905489d"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Die Macht der Ambiguität: Warum du Andrei Tarkowskis Stalker sehen solltest</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Andrei Tarkowskis Stalker ist ein Film, der Publikum und Kritiker seit Jahrzehnten fesselt. Für viele gilt er als Meisterwerk des Kinos – eine tiefgründige, nachhaltige Erkundung existenzieller Themen. Für andere jedoch ist er eine Herausforderung. Seine lange Laufzeit, das bedächtige Tempo, das mehrdeutige Ende und die völlige Verweigerung konventioneller Erzählstrukturen oder klarer Antworten lassen Gelegenheitszuschauer oft unbefriedigt zurück.</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Overview</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Macht der Ambiguität: Warum du Andrei Tarkowskis Stalker sehen solltestAndrei Tarkowskis Stalker ist ein Film, der Publikum und Kritiker seit Jahrzehnten fesselt. Für viele gilt er als Meisterwerk des Kinos – eine tiefgründige, nachhaltige Erkundung existenzieller Themen. Für andere jedoch ist er eine Herausforderung. Seine lange Laufzeit, das bedächtige Tempo, das mehrdeutige Ende und die völlige Verweigerung konventioneller Erzählstrukturen oder klarer Antworten lassen Gelegenheitszuschauer oft unbefriedigt zurück.Doch genau diese anspruchsvollen Eigenschaften machen Stalker zu einem so einzigartigen, zutiefst lohnenden Kunstwerk.Eine einfache Prämisse, in Geheimnis gehülltAn der Oberfläche basiert Stalker auf einem relativ geradlinigen Erzählaufbau. Die Handlung folgt drei Männern –…</a:t>
            </a:r>
          </a:p>
        </p:txBody>
      </p:sp>
    </p:spTree>
  </p:cSld>
  <p:clrMapOvr>
    <a:masterClrMapping xmlns:a="http://schemas.openxmlformats.org/drawingml/2006/main"/>
  </p:clrMapOvr>
</p:sld>
</file>