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01c27ab203e4ce0"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52537671f034508"/>
    <p:sldId xmlns:r="http://schemas.openxmlformats.org/officeDocument/2006/relationships" id="257" r:id="Reb1d8eaee63844c1"/>
    <p:sldId xmlns:r="http://schemas.openxmlformats.org/officeDocument/2006/relationships" id="258" r:id="Rea7c23ad9a9f4051"/>
    <p:sldId xmlns:r="http://schemas.openxmlformats.org/officeDocument/2006/relationships" id="259" r:id="Ra8790a83dccb40a2"/>
    <p:sldId xmlns:r="http://schemas.openxmlformats.org/officeDocument/2006/relationships" id="260" r:id="R7c5e2bedfa5f4778"/>
    <p:sldId xmlns:r="http://schemas.openxmlformats.org/officeDocument/2006/relationships" id="261" r:id="Rfc033f303914490f"/>
    <p:sldId xmlns:r="http://schemas.openxmlformats.org/officeDocument/2006/relationships" id="262" r:id="R9e0046acd34441a9"/>
    <p:sldId xmlns:r="http://schemas.openxmlformats.org/officeDocument/2006/relationships" id="263" r:id="R8b2a0d02d02947a5"/>
    <p:sldId xmlns:r="http://schemas.openxmlformats.org/officeDocument/2006/relationships" id="264" r:id="R24cb35e964224cfa"/>
    <p:sldId xmlns:r="http://schemas.openxmlformats.org/officeDocument/2006/relationships" id="265" r:id="Rbd8785d73f6c48c0"/>
    <p:sldId xmlns:r="http://schemas.openxmlformats.org/officeDocument/2006/relationships" id="266" r:id="Rf97397ee775f46f4"/>
    <p:sldId xmlns:r="http://schemas.openxmlformats.org/officeDocument/2006/relationships" id="267" r:id="Rfc7a3a481da040e7"/>
    <p:sldId xmlns:r="http://schemas.openxmlformats.org/officeDocument/2006/relationships" id="268" r:id="Rfe5f4f2959f74c7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52537671f034508" /><Relationship Type="http://schemas.openxmlformats.org/officeDocument/2006/relationships/slide" Target="/ppt/slides/slide2.xml" Id="Reb1d8eaee63844c1" /><Relationship Type="http://schemas.openxmlformats.org/officeDocument/2006/relationships/slide" Target="/ppt/slides/slide3.xml" Id="Rea7c23ad9a9f4051" /><Relationship Type="http://schemas.openxmlformats.org/officeDocument/2006/relationships/slide" Target="/ppt/slides/slide4.xml" Id="Ra8790a83dccb40a2" /><Relationship Type="http://schemas.openxmlformats.org/officeDocument/2006/relationships/slide" Target="/ppt/slides/slide5.xml" Id="R7c5e2bedfa5f4778" /><Relationship Type="http://schemas.openxmlformats.org/officeDocument/2006/relationships/slide" Target="/ppt/slides/slide6.xml" Id="Rfc033f303914490f" /><Relationship Type="http://schemas.openxmlformats.org/officeDocument/2006/relationships/slide" Target="/ppt/slides/slide7.xml" Id="R9e0046acd34441a9" /><Relationship Type="http://schemas.openxmlformats.org/officeDocument/2006/relationships/slide" Target="/ppt/slides/slide8.xml" Id="R8b2a0d02d02947a5" /><Relationship Type="http://schemas.openxmlformats.org/officeDocument/2006/relationships/slide" Target="/ppt/slides/slide9.xml" Id="R24cb35e964224cfa" /><Relationship Type="http://schemas.openxmlformats.org/officeDocument/2006/relationships/slide" Target="/ppt/slides/slide10.xml" Id="Rbd8785d73f6c48c0" /><Relationship Type="http://schemas.openxmlformats.org/officeDocument/2006/relationships/slide" Target="/ppt/slides/slide11.xml" Id="Rf97397ee775f46f4" /><Relationship Type="http://schemas.openxmlformats.org/officeDocument/2006/relationships/slide" Target="/ppt/slides/slide12.xml" Id="Rfc7a3a481da040e7" /><Relationship Type="http://schemas.openxmlformats.org/officeDocument/2006/relationships/slide" Target="/ppt/slides/slide13.xml" Id="Rfe5f4f2959f74c7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Die Meters: Die Tasche vor dem Blitz</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New Orleans Funk baut auf einer eingeschworenen Rhythmusgruppe, sparsamer Gitarre und Orgel auf, die niemals übertreibt.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New Orleans Funk
Aktive Jahre: 1965–1977
Herkunft: New Orleans, Louisiana
Kernbesetzung: Zigaboo Modeliste, George Porter Jr., Leo Nocentelli, Art Neville
Schlüsselzeit: 1969–1974
Label: Josie, Reprise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Vier Teile, eine Maschine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Meters waren zuerst eine Rhythmusgruppe und dann eine Band. Sie bauten Songs von den Drums auf. Modeliste spielte locker und konversationell, nie gehetzt. Porter Jr. verankerte sich mit melodischen Basslinien, die einen Track allein tragen konnten. Nocentellis Gitarre blieb sauber und höhenbetont, füllte den Raum mit kurzen, wiederholten Phrasen statt Akkorden. Art Nevilles Orgel sorgte für Wärme, ohne zu drängeln. Das Ergebnis war Musik, die einfach klang – bis man versuchte, sie zu spielen.
ℹ️Der Ansatz der Meters zum Rhythmusgruppenspiel wurde zur Vorlage für Funk, Hip-Hop und Tanzmusik. Ihre Platten wurden massiv gesampelt. Noch wichtiger: Sie bewiesen, dass Virtuosität leise sein kann. Jedes Mitglied spielte die meisten Musiker in Grund und Boden, entschied sich aber dafür, dem 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Meters wurden 1965 in New Orleans gegründet und begannen als Hausband von Allen Toussaints Aufnahmesessions. Sie begleiteten Lee Dorsey, Dr. John und andere, bevor sie eigene Instrumentals veröffentlichten. Ihre ersten Singles – „Cissy Strut“ und „Sophisticated Cissy“ – wurden regionale Hits und prägten ihren Sound.
In acht Studioalben bewegten sie sich vom reduzierten Funk zu ausgefeilterem, gesangsbetontem Material. Die Band löste sich 1977 auf. Spätere Inkarnationen und Wiedervereinigungen folgten, aber die ursprüngliche Besetzung nahm nie wieder gemeinsam auf.</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Argument gegen sie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späteren Alben, besonders Trick Bag und New Directions, verloren die Spannung, die die frühen Platten auszeichnete. Gesang wurde prominenter, Arrangements wurden geschäftiger, und die Rhythmusgruppe klang weniger gefährlich. Das selbstbetitelte Debüt und Look-Ka Py Py bleiben die reinsten Aussagen dessen, was sie am besten konnten. Danach verwässerte die Formel.
⚠️Warnung: Die späteren Alben, besonders Trick Bag und New Directions, verloren die Spannung, die die frühen Platten auszeichnete. Gesang wurde prominenter, Arrangements wurden geschäftiger, und die Rhythmusgruppe klang weniger gefährlich. Bleib bei den ersten beiden Alben für den reinsten Sound.</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Begleitband vs. Hauptact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Meters verbrachten Jahre damit, andere Künstler zu unterstützen, bevor sie selbst zum Headliner wurden. Diese Lehrzeit gab ihnen eine Disziplin, die den meisten Funkbands fehlte: Sie wussten, wann sie sich zurückhalten mussten. Doch sie erzeugte auch eine Spannung. Ihre eigenen Platten waren auf derselben Zurückhaltung aufgebaut, die sie zu großartigen Sidemännern machte. Die Musik protzte nie. Diese Bescheidenheit sorgt dafür, dass ihre beste Arbeit noch heute modern klingt, hielt sie aber auch vom Rampenlicht fern, das ihre Kollegen genossen.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Pocket-Philosophie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Hören Sie sich „Look-Ka Py Py“ an. Bass und Schlagzeug spielen denselben Rhythmus während des gesamten Tracks. Die Gitarre fügt eine sich wiederholende Einzelnotenlinie hinzu. Die Orgel begleitet leise im Hintergrund. Nichts ändert sich. Nichts muss sich ändern. Die Meters verstanden, dass Funk nicht von Abwechslung lebt. Es geht darum, einen Groove zu finden und ihm zu vertrauen. Die meisten Bands würden eine Bridge oder ein Solo einfügen. Die Meters blieben einfach im Pocket, bis das Lied endete.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noch immer relevant sind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Herangehensweise der Meters an das Rhythmusspiel wurde zur Vorlage für Funk, Hip-Hop und Tanzmusik. Ihre Aufnahmen wurden häufig gesampelt, auch wenn die Quellen keine konkreten Tracks nennen. Wichtiger noch: Sie bewiesen, dass Virtuosität leise sein kann. Jedes Mitglied hätte die meisten Musiker spielerisch übertreffen können, doch sie entschieden sich, dem Song zu dienen. Diese Disziplin ist seltener als Geschwindigkeit.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Der Bandname stammt vom New Orleans-Rhythm-and-Blues-Begriff für „der Groove“.
✅ „Cissy Strut“ wurde nach dem Gang einer Nachbarin benannt, nicht nach einem Tanzschritt.
✅ Art Neville gründete später die Neville Brothers, doch die Meters gingen nie vollständig in diesem Projekt auf.</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Platte zum Einstieg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Wenn Sie nur eine Platte der Meters hören, nehmen Sie das selbstbetitelte Debüt von 1969. Es ist kurz, instrumental und nahezu perfekt. Jeder Track ist eine Meisterklasse im Raum lassen. Danach zeigt Rejuvenation, wie die Band sich ausdehnt, ohne die Mitte zu verlieren. Das restliche Werk ist hörenswert, aber diese beiden Alben enthalten alles, was sie unverzichtbar machte.</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Essenzielle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Cissy Strut 1969 – The Meters
Der prägende Track. Einzelnoten-Gitarrenlinie, verriegelter Bass-und-Schlagzeug-Pocket, Orgel, die im Hintergrund bleibt. Alles, was die Meters gut konnten, in unter drei Minuten.
Hören Sie: Spotify · Apple Music · YouTube
Look-Ka Py Py
Eine Meisterklasse in Wiederholung. Die Rhythmussektion spielt durchgehend dieselbe Figur und beweist, dass Funk weniger Abwechslung braucht als Entschlossenheit.
Hören Sie: Spotify · Apple Music · YouTube
People Say 1974 – Rejuvenation
Das beste Beispiel dafür, dass die Meters Gesang hinzufügen, ohne den Groove zu verlieren. Das Arrangement öffnet sich für den Refrain und zieht sich dann wieder zusammen.
Hören Sie: Spotify · Apple Music · YouTubeFire on the Bayou 1975 - Fire on the Bayou
Ein späterer Track, der den Groove in…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Meters Wikipedia
Diskographie MusicBrainz</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Blue Nile: The Sound of Deliberate Silence - Eine andere Band, die einen Sound aus Zurückhaltung und Raum schuf, nicht aus Effekthascherei.
Shellac: The Band That Made Restraint Sound Like a Threat - Minimalistischer Rock, der wie die Meters beweist, dass weniger mehr ist.</a:t>
            </a:r>
          </a:p>
        </p:txBody>
      </p:sp>
    </p:spTree>
  </p:cSld>
  <p:clrMapOvr>
    <a:masterClrMapping xmlns:a="http://schemas.openxmlformats.org/drawingml/2006/main"/>
  </p:clrMapOvr>
</p:sld>
</file>