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9410447cb1eb43e7"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1d045b25ec7a4980"/>
    <p:sldId xmlns:r="http://schemas.openxmlformats.org/officeDocument/2006/relationships" id="257" r:id="R7c1fd5d1e9c84a4d"/>
    <p:sldId xmlns:r="http://schemas.openxmlformats.org/officeDocument/2006/relationships" id="258" r:id="R2b7ecc399a964a62"/>
    <p:sldId xmlns:r="http://schemas.openxmlformats.org/officeDocument/2006/relationships" id="259" r:id="R054f04d848154dca"/>
    <p:sldId xmlns:r="http://schemas.openxmlformats.org/officeDocument/2006/relationships" id="260" r:id="R6b5d71245d054489"/>
    <p:sldId xmlns:r="http://schemas.openxmlformats.org/officeDocument/2006/relationships" id="261" r:id="R659ab045f49f4652"/>
    <p:sldId xmlns:r="http://schemas.openxmlformats.org/officeDocument/2006/relationships" id="262" r:id="Rca32e6c6f8574aad"/>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1d045b25ec7a4980" /><Relationship Type="http://schemas.openxmlformats.org/officeDocument/2006/relationships/slide" Target="/ppt/slides/slide2.xml" Id="R7c1fd5d1e9c84a4d" /><Relationship Type="http://schemas.openxmlformats.org/officeDocument/2006/relationships/slide" Target="/ppt/slides/slide3.xml" Id="R2b7ecc399a964a62" /><Relationship Type="http://schemas.openxmlformats.org/officeDocument/2006/relationships/slide" Target="/ppt/slides/slide4.xml" Id="R054f04d848154dca" /><Relationship Type="http://schemas.openxmlformats.org/officeDocument/2006/relationships/slide" Target="/ppt/slides/slide5.xml" Id="R6b5d71245d054489" /><Relationship Type="http://schemas.openxmlformats.org/officeDocument/2006/relationships/slide" Target="/ppt/slides/slide6.xml" Id="R659ab045f49f4652" /><Relationship Type="http://schemas.openxmlformats.org/officeDocument/2006/relationships/slide" Target="/ppt/slides/slide7.xml" Id="Rca32e6c6f8574aad"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Die Nachrichten, die Sie bereits glauben</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Warum wir weiterhin Geschichten lesen, die uns nur das sagen, was wir bereits denken, und was uns das kostet.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Frage der Gewissheit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Warum lesen wir weiterhin Nachrichten, die uns nur das sagen, was wir bereits glauben? Nicht nur lesen, sondern gezielt danach suchen, sie als Lesezeichen speichern, mit Freunden teilen, die zustimmend nicken werden. Die Frage ist beständig, weil die Antwort nicht schmeichelhaft ist. Wir lesen Nachrichten nicht, um zu lernen. Wir lesen sie, um uns im Recht zu fühlen.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Komfort der Zustimmung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 gibt eine stille Freude, eine Geschichte zu öffnen und die eigene Meinung darin bestätigt zu sehen. Es fühlt sich wie Wiedererkennung an. Der Autor versteht es. Ihre Instinkte waren richtig. Diese Freude ist real und sie macht süchtig.
Menschen, die nur eine Art von Nachrichten lesen, bezeichnen das als entspannend. Sie meinen es ernst. Es gibt keine Spannung, wenn einem nur gesagt wird, was man bereits weiß. Aber ein Nachrichtenfeed, der einem immer zustimmt, ist kein Fenster. Es ist ein Spiegel.</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Preis der Gewissheit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Das Problem ist nicht, dass die Leute dumm sind. Es ist, dass Unrecht zu haben sich schlecht anfühlt. Es fühlt sich wie ein kleiner Misserfolg an, ein Gesichtsverlust. Also bauen wir Mauern um unsere Ansichten. Wir folgen den Kommentatoren, die unsere Ahnungen bestätigen. Wir entfreunden die, die sie in Frage stellen. Mit der Zeit verengt die Gewohnheit, was wir uns überhaupt als wahr vorstellen können.
Ich habe das selbst gemacht. Ich habe einmal ein ganzes Jahr lang nur einen politischen Blog gelesen. Ich dachte, ich wäre informiert. Ich war einfach nur bequem.
⚠️Warnung: Die Gewohnheit, nur das zu lesen, was die eigenen Ansichten bestätigt, verengt, was man sich überhaupt als wahr vorstellen kann.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ehrliche Verkomplizierung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Aber hier ist der Teil, den ich nicht gerne zugebe: Manchmal ist es keine Wahl, wenn Nachrichten nur eine Seite erreichen. Es ist eine strukturelle Tatsache. In vielen Gegenden ist die Medienlandschaft so polarisiert, dass man nicht einfach einen fairen Bericht über die andere Seite finden kann. Die Nachrichten der anderen Seite sind nicht nur anders. Sie sind oft unehrlich. In dieser Situation bedeutet es nicht Aufklärung, beide Seiten zu lesen. Es ist Propaganda ausgesetzt zu sein.
Das Problem liegt also nicht nur in uns. Es liegt auch in den Nachrichten selbst.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Abschließende Schlussfolgerung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Ich weiß nicht, wie man das beheben kann. Ich weiß nur, dass der Mann im Zug und ich gleich sind. Wir wollen uns beide im Recht fühlen. Die Frage ist, ob wir lieber recht haben wollen, als zu wissen, was tatsächlich passiert. Das ist eine schwierigere Frage, um sie wegzuscrollen.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Warum wir die gleichen politischen Argumente wiederholen — Untersucht, warum wir in der Politik immer wieder dasselbe sagen, ein natürlicher nächster Schritt, nachdem wir gelesen haben, warum wir nur das lesen, was wir bereits glauben.
Das Argument, das du jedes Jahr mit derselben Person hast — Prüft Meinungsverschiedenheiten, die sich nie bewegen, und zeigt, dass es ihnen nie um das oberflächliche Problem ging – eine passende Begleitung zum Thema des Artikels über bequeme Gewissheit.</a:t>
            </a:r>
          </a:p>
        </p:txBody>
      </p:sp>
    </p:spTree>
  </p:cSld>
  <p:clrMapOvr>
    <a:masterClrMapping xmlns:a="http://schemas.openxmlformats.org/drawingml/2006/main"/>
  </p:clrMapOvr>
</p:sld>
</file>