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6fba52948b14ae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571c43d59e94045"/>
    <p:sldId xmlns:r="http://schemas.openxmlformats.org/officeDocument/2006/relationships" id="257" r:id="Re8eb5d04f4e541ce"/>
    <p:sldId xmlns:r="http://schemas.openxmlformats.org/officeDocument/2006/relationships" id="258" r:id="R9a93717613df4045"/>
    <p:sldId xmlns:r="http://schemas.openxmlformats.org/officeDocument/2006/relationships" id="259" r:id="Rab3c3a1eaf784deb"/>
    <p:sldId xmlns:r="http://schemas.openxmlformats.org/officeDocument/2006/relationships" id="260" r:id="R2fba5e4d8226493c"/>
    <p:sldId xmlns:r="http://schemas.openxmlformats.org/officeDocument/2006/relationships" id="261" r:id="R9d02e7dad78d4b21"/>
    <p:sldId xmlns:r="http://schemas.openxmlformats.org/officeDocument/2006/relationships" id="262" r:id="R17082b7f6ee143e0"/>
    <p:sldId xmlns:r="http://schemas.openxmlformats.org/officeDocument/2006/relationships" id="263" r:id="R9eb24c25bea349e8"/>
    <p:sldId xmlns:r="http://schemas.openxmlformats.org/officeDocument/2006/relationships" id="264" r:id="Rce2c4359c664463c"/>
    <p:sldId xmlns:r="http://schemas.openxmlformats.org/officeDocument/2006/relationships" id="265" r:id="R313a6f854c8a4f08"/>
    <p:sldId xmlns:r="http://schemas.openxmlformats.org/officeDocument/2006/relationships" id="266" r:id="R2832042fb5474f4d"/>
    <p:sldId xmlns:r="http://schemas.openxmlformats.org/officeDocument/2006/relationships" id="267" r:id="Rd6ecc5fa037440e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571c43d59e94045" /><Relationship Type="http://schemas.openxmlformats.org/officeDocument/2006/relationships/slide" Target="/ppt/slides/slide2.xml" Id="Re8eb5d04f4e541ce" /><Relationship Type="http://schemas.openxmlformats.org/officeDocument/2006/relationships/slide" Target="/ppt/slides/slide3.xml" Id="R9a93717613df4045" /><Relationship Type="http://schemas.openxmlformats.org/officeDocument/2006/relationships/slide" Target="/ppt/slides/slide4.xml" Id="Rab3c3a1eaf784deb" /><Relationship Type="http://schemas.openxmlformats.org/officeDocument/2006/relationships/slide" Target="/ppt/slides/slide5.xml" Id="R2fba5e4d8226493c" /><Relationship Type="http://schemas.openxmlformats.org/officeDocument/2006/relationships/slide" Target="/ppt/slides/slide6.xml" Id="R9d02e7dad78d4b21" /><Relationship Type="http://schemas.openxmlformats.org/officeDocument/2006/relationships/slide" Target="/ppt/slides/slide7.xml" Id="R17082b7f6ee143e0" /><Relationship Type="http://schemas.openxmlformats.org/officeDocument/2006/relationships/slide" Target="/ppt/slides/slide8.xml" Id="R9eb24c25bea349e8" /><Relationship Type="http://schemas.openxmlformats.org/officeDocument/2006/relationships/slide" Target="/ppt/slides/slide9.xml" Id="Rce2c4359c664463c" /><Relationship Type="http://schemas.openxmlformats.org/officeDocument/2006/relationships/slide" Target="/ppt/slides/slide10.xml" Id="R313a6f854c8a4f08" /><Relationship Type="http://schemas.openxmlformats.org/officeDocument/2006/relationships/slide" Target="/ppt/slides/slide11.xml" Id="R2832042fb5474f4d" /><Relationship Type="http://schemas.openxmlformats.org/officeDocument/2006/relationships/slide" Target="/ppt/slides/slide12.xml" Id="Rd6ecc5fa037440e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Neverhood: Eine vollständig aus Ton gefertigte Welt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Point-and-Click-Adventure von 1996, in dem du eine bizarre, handgefertigte Knetanimation-Welt erkundest.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1996
Entwickler: The Neverhood, Inc.
Publisher: DreamWorks Interactive
Plattform: Microsoft Windows
Genre: Point-and-Click-Adventure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 The Neverhood zu treten fühlt sich an, als würde man in einen Stop-Motion-Cartoon hineingehen. Jede Oberfläche, jede Kreatur und jedes Objekt ist aus Ton modelliert, was der Welt eine greifbare, handgemachte Wärme verleiht. Die Stimmung ist verspielt und seltsam, mit einem Hauch von stiller Rätselhaftigkeit.
Du bist allein in einem bizarren, stillen Land, und das Spiel vertraut darauf, dass du neugierig bist.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klickst, um Klaymen durch vorgerenderte Tonszenen zu bewegen und löst Rätsel, indem du mit Objekten und Charakteren interagierst. Es gibt kein Inventar; stattdessen sammelst du Gegenstände, die die Welt um dich herum verändern. Die Rätsel sind logikbasiert und erfordern oft Beobachtung und Experimentieren. Das Spiel ist nicht-linear und ermöglicht es dir, in deinem eigenen Tempo zu erkunden.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gesamte Spielwelt besteht aus echtem Ton, handmodelliert und in Stop-Motion animiert – eine erstaunliche künstlerische Leistung für 1996.
✅ Kein gesprochener Dialog oder Text; die Geschichte wird ausschließlich durch visuelle Gags, Animationen und Umgebungshinweise erzählt.
✅ Der Soundtrack ist eine Mischung aus Blues, Jazz und schrägen Melodien, alle vom Entwickler selbst auf Gitarre und Mundharmonika gespielt.
✅ Der Humor des Spiels ist trocken und absurd, mit Rätseln, die spielerisches Denken statt roher Gewalt belohnen.
„The Neverhood ist ein einzigartiges Artefakt kreativen Ehrgeizes – ein Spiel, das sich mehr wie ein Kunstprojekt anfühlt als wie ein Produkt.“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Neverhood ist unverkennbar ein Produkt der CD-ROM-Ära. Seine niedrig aufgelöste, körnige Knetanimation hat einen handgemachten Charme, den kein modernes Spiel replizieren kann. Die vorgerenderten Hintergründe sind statisch, aber reich detailliert, und das Spiel läuft in einem kleinen Fenster auf deinem Desktop. Es fühlt sich an wie eine Liebesarbeit, nicht wie ein poliertes Produkt.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schrullige, lo-fi Mischung aus bluesiger Gitarre und Mundharmonika, komponiert und aufgeführt vom Schöpfer des Spiels. Sie schafft eine einsame, skurrile Stimmung, die perfekt zur Tonwelt passt.
Die Soundeffekte sind minimalistisch, aber befriedigend – ein Schmatzen, Knarren und dumpfes Aufschlagen von Ton, das jede Interaktion körperlich wirken lässt.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Knetanimationen sind immer noch charmant und einzigartig – nichts anderes sieht so aus.
Rätsel können nach heutigen Maßstäben schwer zu durchschauen sein, was Geduld und Versuch-und-Irrtum erfordert.
Das Fehlen von Text oder Stimme bedeutet, dass die Geschichte kryptisch wirken und schwer zu verfolgen sein kann.
In ihrem langsamen, bedächtigen Tempo bietet sie eine willkommene Abwechslung zu modernen, actionlastigen Spielen.
ℹ️Das Spiel wurde von einem kleinen Team unter der Leitung von Doug TenNapel entwickelt, der auch die Figur Earthworm Jim entwarf. Jedes Tonmodell und jedes Set wurde physisch gebaut und gefilmt, dann ins Spiel digitalisiert. The Neverhood war eines der ersten Spiele, das umfassend Knetanimation einsetzte, eine Technik, die eher in Kurzfilmen üblich ist.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Wissenswertes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wurde von einem kleinen Team unter der Leitung von Doug TenNapel entwickelt, der auch die Figur Earthworm Jim entwarf.
Jedes Tonmodell und jedes Set wurde physisch gebaut und gefilmt, dann ins Spiel digitalisiert.
The Neverhood war eines der ersten Spiele, das umfassend Knetanimation einsetzte, eine Technik, die eher in Kurzfilmen üblich ist.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sich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Neverhood ist ein einzigartiges Relikt kreativen Ehrgeizes – ein Spiel, das sich eher wie ein Kunstprojekt anfühlt, denn wie ein Produkt. Jeder, der seltsame, handgefertigte Welten oder klassische Point-and-Click-Rätsel liebt, sollte es ausprobieren. Es ist ein seltsamer, wunderbarer Ort, der einen Besuch wert ist.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Secret of Monkey Island: A Pirate's Life in Pixels - Ein weiteres klassisches Point-and-Click-Adventure mit witzigen Rätseln und einer charmanten, handgezeichneten Welt.
Tomba! 2: The Evil Swine Return – A Feral Boy vs. Evil Pigs - Ein buntes 2D-Abenteuer mit einem wilden Jungen, skurrilem Humor und einem handgemachten Gefühl, ähnlich wie The Neverhood.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Neverhood Wikipedia</a:t>
            </a:r>
          </a:p>
        </p:txBody>
      </p:sp>
    </p:spTree>
  </p:cSld>
  <p:clrMapOvr>
    <a:masterClrMapping xmlns:a="http://schemas.openxmlformats.org/drawingml/2006/main"/>
  </p:clrMapOvr>
</p:sld>
</file>