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d963d1a2ea2425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da851bede9e478b"/>
    <p:sldId xmlns:r="http://schemas.openxmlformats.org/officeDocument/2006/relationships" id="257" r:id="R530f34b14f9b4001"/>
    <p:sldId xmlns:r="http://schemas.openxmlformats.org/officeDocument/2006/relationships" id="258" r:id="Rb54aade0efa74b3f"/>
    <p:sldId xmlns:r="http://schemas.openxmlformats.org/officeDocument/2006/relationships" id="259" r:id="R5e5920b8851f42a9"/>
    <p:sldId xmlns:r="http://schemas.openxmlformats.org/officeDocument/2006/relationships" id="260" r:id="Rdc997c470d344c11"/>
    <p:sldId xmlns:r="http://schemas.openxmlformats.org/officeDocument/2006/relationships" id="261" r:id="Ra43e70c0a69b42bf"/>
    <p:sldId xmlns:r="http://schemas.openxmlformats.org/officeDocument/2006/relationships" id="262" r:id="R9d8743e95ec146b9"/>
    <p:sldId xmlns:r="http://schemas.openxmlformats.org/officeDocument/2006/relationships" id="263" r:id="R3413dd489f094d77"/>
    <p:sldId xmlns:r="http://schemas.openxmlformats.org/officeDocument/2006/relationships" id="264" r:id="Reddd14c7f3fc4143"/>
    <p:sldId xmlns:r="http://schemas.openxmlformats.org/officeDocument/2006/relationships" id="265" r:id="Ref4b07c2f12a445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da851bede9e478b" /><Relationship Type="http://schemas.openxmlformats.org/officeDocument/2006/relationships/slide" Target="/ppt/slides/slide2.xml" Id="R530f34b14f9b4001" /><Relationship Type="http://schemas.openxmlformats.org/officeDocument/2006/relationships/slide" Target="/ppt/slides/slide3.xml" Id="Rb54aade0efa74b3f" /><Relationship Type="http://schemas.openxmlformats.org/officeDocument/2006/relationships/slide" Target="/ppt/slides/slide4.xml" Id="R5e5920b8851f42a9" /><Relationship Type="http://schemas.openxmlformats.org/officeDocument/2006/relationships/slide" Target="/ppt/slides/slide5.xml" Id="Rdc997c470d344c11" /><Relationship Type="http://schemas.openxmlformats.org/officeDocument/2006/relationships/slide" Target="/ppt/slides/slide6.xml" Id="Ra43e70c0a69b42bf" /><Relationship Type="http://schemas.openxmlformats.org/officeDocument/2006/relationships/slide" Target="/ppt/slides/slide7.xml" Id="R9d8743e95ec146b9" /><Relationship Type="http://schemas.openxmlformats.org/officeDocument/2006/relationships/slide" Target="/ppt/slides/slide8.xml" Id="R3413dd489f094d77" /><Relationship Type="http://schemas.openxmlformats.org/officeDocument/2006/relationships/slide" Target="/ppt/slides/slide9.xml" Id="Reddd14c7f3fc4143" /><Relationship Type="http://schemas.openxmlformats.org/officeDocument/2006/relationships/slide" Target="/ppt/slides/slide10.xml" Id="Ref4b07c2f12a445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Schöpfung: Zwei Minuten Bogen-und-Fuzz-Genie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Mod-Band, die schnell ausbrannte, zwei perfekte Singles und einen Gitarrentrick hinterließ, der immer noch seltsam klingt.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Mod Rock / Psychedelic Pop
Aktive Jahre: 1966–1968
Herkunft: London, England
Stammbesetzung: Eddie Phillips (Gitarre), Kenny Pickett (Gesang), Bob Garner (Bass), Jack Jones (Schlagzeug)
Schlüsselepoche: 1966–1967
Label: Planet, Polydor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Kurzfassung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waren eine Mod-Band aus London, die zwei beständige Singles veröffentlichte, sich vor der Jahrzehntwende auflöste und den Rest ihrer Existenz damit verbrachte, von Soundtrack-Verantwortlichen und Sammlern wiederentdeckt zu werden. Ihr Sound basierte auf Phillips' gestrichener Gitarre, Picketts Knurren und einer Rhythmussektion, die jeden Song spielte, als wäre es ihr letzter. Sie haben nie ein großartiges Album gemacht, aber ihre besten Momente sind so scharf wie jedes Artefakt aus der Mod-Ära.
ℹ️Kurzer Kontext: The Creation formierten sich 1966 aus den Überresten früherer Bands, unterschrieben bei Planet Records und veröffentlichten noch im selben Jahr "Making Time". "Painter Man" folgte und wurde ein Top-40-Hit in Großbritannien. Interne Spannungen und eine sich schnell ve…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winzig und ungleichmäßig. Das Album von 1967 ist mit B-Seiten und Covern aufgefüllt, die nicht an die Qualität der Singles heranreichen. Die späteren Reunionalben existieren, aber ihnen fehlt die Spannung der ursprünglichen Besetzung und sie wirken wie eine Tribute-Band an die eigene Jugend. Die Band ist im Wesentlichen ein Zwei-Song-Erbe, und diese beiden Songs sind sehr kurz.</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Bogen und die Uhr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Paradoxon von The Creation ist, dass ihr berühmtester Gimmick – die gestrichene Gitarre – wirklich innovativ war, aber auch zu einer Krücke wurde. Phillips konnte konventionell spielen, aber der Bogen wurde zur Geschichte. Währenddessen lief der Band die Zeit davon. Die Mod-Szene verblasste, Psychedelia kam auf, und The Creation haben nie richtig herausgefunden, wie man einen Sound auf ein ganzes Album ausdehnt. Ihr bestes Werk fühlt sich an wie ein Sprint, nicht wie ein Marathon.
Die Gitarre, die kreischte
Phillips' gestrichene Gitarre ist der offensichtliche Einstiegspunkt. Er benutzte einen Violinbogen auf den Saiten und erzeugte einen anhaltenden, kreischenden Ton, der Jimmy Pages ähnlichen Experimenten um Jahre voraus war. In "Making Time" schneidet es wie eine Sirene durch den M…</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im Gedächtnis bleiben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sind wichtig, weil "Making Time" eine perfekte zweiminütige Absichtserklärung ist – aggressiv, seltsam und eingängig. Die Bogen-Technik war eine echte Innovation, die nur wenige andere Rockgitarristen versuchten. Die Verwendung des Songs in Wes Andersons Rushmore machte ihn einer neuen Generation bekannt. Gleichzeitig wurde "Painter Man" zweimal ein Hit: einmal für The Creation und erneut für Boney M, deren Disco-Version ein völlig anderes Kaliber ist. Die Originalband hinterließ ein kleines, aber kraftvolles Werk, das immer noch wie nichts anderes aus seiner Zeit klingt.
💡Wissenswertes: Eddie Phillips' Bogen-Gitarrentechnik geht Jimmy Pages ähnlicher Arbeit mit den Yardbirds und Led Zeppelin um mindestens ein Jahr voraus. Boney Ms 1979er Cover von "Painter Man" erreichte P…</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Zwei Minuten übrig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haben nie ein Meisterwerk geschaffen. Sie machten zwei Singles, die sich anhören, als wollte eine Band eine Mauer durchbrechen, und dann waren sie weg. Aber dieser Sound – das kratzende Bogenspiel, die harten Drums, der halb schreiende Sänger – ist immer noch seltsam. Er gehört zu keinem Jahrzehnt. Er gehört nur ihnen.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Unverzichtbare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Making Time
Der definitive Track von The Creation. Das mit dem Bogen gespielte Gitarrenintro ist der Signature-Sound der Band, und der Rest des Songs ist ein straighter Mod-Rock-Stampfer mit einem höhnischen Gesang und einem Drum-Break, der wie ein Schlag einschlägt.
Hören: Spotify · Apple Music · YouTube
Painter Man
Ihr größter Hit, aufgebaut auf einem verzerrten Riff und einem Call-and-Response-Refrain. Zeigt, dass die Band einen Popsong schreiben konnte, ohne auf den Bogen-Trick angewiesen zu sein.
Hören: Spotify · Apple Music · YouTube
Biff Bang Pow 1967 - We Are Paintermen
Ein von verzerrter Gitarre getriebener Track mit einer kindlichen Melodie und einer Proto-Punk-Energie. Demonstriert die Fähigkeit der Band, Aggression mit Pop-Sensibilität zu verbinden.
Hören: Spotify · Apple Mus…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(band) Wikipedia
Diskografie MusicBrainz</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Television: The Band That Made Punk a Conversation - Eine weitere kurzlebige Zwei-Alben-Band, deren Gitarrenspiel ein Genre definierte.
The Blue Nile: The Sound of Deliberate Silence - Ein Trio mit einem kleinen, perfekten Katalog, aufgebaut auf sparsamem, bewusstem Klang.
Prefab Sprout: The Pop Band That Made Complexity Sound Easy - Eine Popband, die dichte, kluge Songs mühelos wirken ließ, wie die besten Momente der Creation.</a:t>
            </a:r>
          </a:p>
        </p:txBody>
      </p:sp>
    </p:spTree>
  </p:cSld>
  <p:clrMapOvr>
    <a:masterClrMapping xmlns:a="http://schemas.openxmlformats.org/drawingml/2006/main"/>
  </p:clrMapOvr>
</p:sld>
</file>