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e394a159da5c4965"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7657fa630a64095"/>
    <p:sldId xmlns:r="http://schemas.openxmlformats.org/officeDocument/2006/relationships" id="257" r:id="R1a0d16ec19384bd3"/>
    <p:sldId xmlns:r="http://schemas.openxmlformats.org/officeDocument/2006/relationships" id="258" r:id="R1d08536ba6d34dc4"/>
    <p:sldId xmlns:r="http://schemas.openxmlformats.org/officeDocument/2006/relationships" id="259" r:id="R0b739bdba956477e"/>
    <p:sldId xmlns:r="http://schemas.openxmlformats.org/officeDocument/2006/relationships" id="260" r:id="R30e201695070476f"/>
    <p:sldId xmlns:r="http://schemas.openxmlformats.org/officeDocument/2006/relationships" id="261" r:id="R1bad29329b3f4f1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7657fa630a64095" /><Relationship Type="http://schemas.openxmlformats.org/officeDocument/2006/relationships/slide" Target="/ppt/slides/slide2.xml" Id="R1a0d16ec19384bd3" /><Relationship Type="http://schemas.openxmlformats.org/officeDocument/2006/relationships/slide" Target="/ppt/slides/slide3.xml" Id="R1d08536ba6d34dc4" /><Relationship Type="http://schemas.openxmlformats.org/officeDocument/2006/relationships/slide" Target="/ppt/slides/slide4.xml" Id="R0b739bdba956477e" /><Relationship Type="http://schemas.openxmlformats.org/officeDocument/2006/relationships/slide" Target="/ppt/slides/slide5.xml" Id="R30e201695070476f" /><Relationship Type="http://schemas.openxmlformats.org/officeDocument/2006/relationships/slide" Target="/ppt/slides/slide6.xml" Id="R1bad29329b3f4f1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Schublade voller Ladegeräte, die kein Gerät mehr braucht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Über die stille Logik, Dinge zu behalten, von denen wir wissen, dass wir sie nie wieder nutzen werden.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die niemand stellt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behalten wir Dinge, von denen wir wissen, dass wir sie nie benutzen werden? Nicht die sentimentalen Dinge – die Babyschuhe, das Konzertticket, den Brief. Die haben ihre Gründe. Ich meine die herrenlosen Kabel, die Bedienungsanleitungen für Geräte, die vor fünf Jahren kaputtgegangen sind, den einzelnen Ohrring, dessen Partner während der Obama-Ära verschwand. Wir behalten sie, ohne nachzudenken, und fragen nie warum.</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Logik des Vielleicht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 ist eine leise Stimme, die sagt: vielleicht eines Tages. Vielleicht findest du eines Tages den anderen Ohrring. Vielleicht kaufst du dir eines Tages wieder ein Telefon, das diesen alten Stecker verwendet. Vielleicht fällt dir eines Tages ein, was dieser Schlüssel öffnet. Die Stimme ist leise, aber beharrlich. Sie argumentiert nicht. Sie sitzt einfach da, und weil es nichts kostet, ein Kabel zu behalten, behältst du es.
ℹ️Die Logik dreht sich nicht um den Gegenstand. Es geht darum, das Gefühl zu vermeiden, falsch gelegen zu haben. Es wegzuwerfen würde bedeuten, zuzugeben, dass die Zukunft, die du dir vorgestellt hast – die, in der du es brauchtest – nicht kommen wird.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Last des Nicht-Verschwendens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Einige von uns wurden mit der Vorstellung erzogen, dass das Wegwerfen eines brauchbaren Gegenstands eine Art Sünde ist. Keine religiöse Sünde, aber eine moralische. Man verschwendet nichts. Man findet eine Verwendung. Man behält es, bis es sich zweifelsfrei als nutzlos erweist. Aber dieser Tag kommt nie, weil es immer einen Hauch von Zweifel gibt.
Also füllt sich die Schublade. Der Schrank füllt sich. Die Garage füllt sich. Und das, was du schützen wolltest – die Ressource, das Geld, den Planeten – wird begraben unter der Last der Dinge, die du zu vorsichtig warst wegzuwerfen.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Verwicklung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Aber vielleicht ist das Behalten nicht nur Angst oder Schuld. Vielleicht ist es eine stille Form des Respekts. Du hast das Kabel behalten, weil es dir jemand gegeben hat, oder weil es zu etwas gehörte, das du einmal geliebt hast, oder weil es eine Zeit repräsentiert, in der du ein anderes Leben mit anderen Geräten hattest. Es wegzuwerfen fühlt sich an, als würde man ein Stück dieses Lebens wegwerfen. Und das ist nicht nichts.
Die Schublade ist ein Museum kleiner, vergessener Zukünfte. Die Frage ist, ob ein Museum in deiner Küche sein muss.
Ich habe die Schere immer noch nicht gefunden. Aber ich habe die Schublade offen gelassen. Vielleicht entscheide ich morgen, was bleibt und was geht. Oder vielleicht schließe ich sie wieder und suche woanders.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Tiny Pencil You Kept From the Furniture Store - Ein Begleitstück über die kleinen, fast nutzlosen Gegenstände, die wir durch Umzüge und Jahre hindurch behalten.
The Good Glasses Nobody Drinks From - Untersucht die gleiche Logik, Dinge für einen besonderen Anlass aufzubewahren, der nie eintritt.
The Last Spoonful of Jam - Ein weiterer stiller Blick darauf, warum wir am Fast-Leeren, Fast-Fertigen, Fast-Verschwundenen festhalten.</a:t>
            </a:r>
          </a:p>
        </p:txBody>
      </p:sp>
    </p:spTree>
  </p:cSld>
  <p:clrMapOvr>
    <a:masterClrMapping xmlns:a="http://schemas.openxmlformats.org/drawingml/2006/main"/>
  </p:clrMapOvr>
</p:sld>
</file>