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820923c3afc487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9ada9591b7d4c56"/>
    <p:sldId xmlns:r="http://schemas.openxmlformats.org/officeDocument/2006/relationships" id="257" r:id="R6abdcc3941d345e7"/>
    <p:sldId xmlns:r="http://schemas.openxmlformats.org/officeDocument/2006/relationships" id="258" r:id="R8a2c5c1d7a7f4c61"/>
    <p:sldId xmlns:r="http://schemas.openxmlformats.org/officeDocument/2006/relationships" id="259" r:id="Rc3f840a64ebc4cfa"/>
    <p:sldId xmlns:r="http://schemas.openxmlformats.org/officeDocument/2006/relationships" id="260" r:id="Ra7e5b129b5af4962"/>
    <p:sldId xmlns:r="http://schemas.openxmlformats.org/officeDocument/2006/relationships" id="261" r:id="Rdd63046729cf4a4f"/>
    <p:sldId xmlns:r="http://schemas.openxmlformats.org/officeDocument/2006/relationships" id="262" r:id="Rc2f65c300fc743e2"/>
    <p:sldId xmlns:r="http://schemas.openxmlformats.org/officeDocument/2006/relationships" id="263" r:id="R8656a346c927468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9ada9591b7d4c56" /><Relationship Type="http://schemas.openxmlformats.org/officeDocument/2006/relationships/slide" Target="/ppt/slides/slide2.xml" Id="R6abdcc3941d345e7" /><Relationship Type="http://schemas.openxmlformats.org/officeDocument/2006/relationships/slide" Target="/ppt/slides/slide3.xml" Id="R8a2c5c1d7a7f4c61" /><Relationship Type="http://schemas.openxmlformats.org/officeDocument/2006/relationships/slide" Target="/ppt/slides/slide4.xml" Id="Rc3f840a64ebc4cfa" /><Relationship Type="http://schemas.openxmlformats.org/officeDocument/2006/relationships/slide" Target="/ppt/slides/slide5.xml" Id="Ra7e5b129b5af4962" /><Relationship Type="http://schemas.openxmlformats.org/officeDocument/2006/relationships/slide" Target="/ppt/slides/slide6.xml" Id="Rdd63046729cf4a4f" /><Relationship Type="http://schemas.openxmlformats.org/officeDocument/2006/relationships/slide" Target="/ppt/slides/slide7.xml" Id="Rc2f65c300fc743e2" /><Relationship Type="http://schemas.openxmlformats.org/officeDocument/2006/relationships/slide" Target="/ppt/slides/slide8.xml" Id="R8656a346c927468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schwierigsten fünf Minuten jeder Aufgabe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der Beginn jeder Aufgabe schwerer erscheint als der Rest und was das über uns aussagt.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zentrale 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fühlt sich der Beginn einer Aufgabe schwerer an als der Rest? Warum kreisen wir um die Sache, die wir tun wollen, und verhandeln mit uns selbst, obwohl das Tun selbst meist in Ordnung ist, sobald wir drin sind?
ℹ️Dieser Artikel beleuchtet das Paradox des Anfangs – eine universelle menschliche Erfahrung, die Zeit und Energie kostet, lange bevor eine Handlung ausgeführt wird.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Gewicht des ersten Schrittes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gibt einen Unterschied zwischen dem Nachdenken über eine Sache und dem Tun. Denken ist schwerelos. Du kannst in Gedanken einen Marathon laufen, ein schwieriges Gespräch perfekt führen, die ganze Küche putzen, ohne aufzustehen.
Aber der erste echte Schritt – das Anziehen der Schuhe, das Aufnehmen des Telefons, das Aufdrehen des Wasserhahns – trägt eine seltsame Dichte. Es ist der Punkt, an dem Möglichkeit zu Verpflichtung wird. Und Verpflichtung fühlt sich, selbst eine kleine, an wie eine Tür, die sich hinter dir schließt.
„Denken ist schwerelos. Der erste echte Schritt trägt eine seltsame Dichte.“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Angst, es falsch zu machen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Teil des Zögerns liegt darin, dass wir wollen, dass der Anfang gut ist. Der erste Satz des Aufsatzes, die erste Meile des Laufs, der erste Schnitt durch das Gemüse. Wir stellen uns vor, dass es sich richtig, sauber und vielversprechend anfühlen sollte.
Aber Anfänge sind selten eines dieser Dinge. Sie sind unbeholfen und unsicher. Der erste Pfannkuchen kommt immer komisch raus. Die ersten fünf Minuten eines Workouts fühlen sich schrecklich an. Wir widerstehen dem Anfang, weil wir Angst vor der Unbeholfenheit haben, und vergessen, dass Unbeholfenheit die normale Eintrittsgebühr ist.
💡Denk dran: Der erste Versuch ist selten perfekt. Lass dich hässlich anfangen und verbessere dich von da an.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stille Erleichterung, angefangen zu haben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Fast jeder, den ich kenne, berichtet dasselbe: Sobald sie anfangen, ist es nie so schlimm, wie sie befürchtet haben. Der Widerstand löst sich auf. Die Sache selbst ist machbar, sogar angenehm. Die Furcht war ein Trugbild, aufgebaut aus Vorfreude und nichts anderem.
Und doch macht dieses Wissen den nächsten Start nicht einfacher. Der Verstand scheint aus Erfahrung in diesem Punkt nichts zu lernen. Jeder neue Anfang ist eine neue Verhandlung mit einem Geist.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ist das Zögern nicht völlig nutzlos. Vielleicht dient es als Filter.
Die Dinge, die wir wirklich nicht tun wollen, beginnen wir nie.
Das Zögern ist eine Art Testphase, eine Möglichkeit für uns zu prüfen, ob die Aufgabe wichtig genug ist, um das Unbehagen des Anfangs zu rechtfertigen.
Wenn sie den Widerstand übersteht, war sie es wert, getan zu werden. Wenn nicht, war sie es vielleicht nicht.
Die Zurückhaltung ist keine Faulheit. Es ist ein langsames, unbewusstes Sortieren von Prioritäten.
⚠️Hüten Sie sich davor, nützliches Zögern mit Vermeidung zu verwechseln. Eine kurze Pause kann Weisheit sein; ein langes Zögern ist oft Angst, die sich als Überlegung tarnt.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bleibende Rätsel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Trotzdem bleibt das Rätsel. Warum die ersten fünf Minuten am schwersten sind und warum sie es immer sein werden. Vielleicht ist die Antwort einfach, dass wir dazu gebaut sind, das Bekannte dem Unbekannten vorzuziehen, und der Moment vor dem Start ist der Moment, in dem das Unbekannte am nächsten ist.
Wir stehen am Rand und fühlen es. Dann treten wir vor, und der Rand bewegt sich vor uns her und wartet auf den nächsten Start.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Exhaustion of Doing Nothing — Untersucht ein ähnliches Paradox: warum Untätigkeit anstrengender sein kann als Handeln, und ergänzt das Thema des Artikels zum Beginnen.</a:t>
            </a:r>
          </a:p>
        </p:txBody>
      </p:sp>
    </p:spTree>
  </p:cSld>
  <p:clrMapOvr>
    <a:masterClrMapping xmlns:a="http://schemas.openxmlformats.org/drawingml/2006/main"/>
  </p:clrMapOvr>
</p:sld>
</file>