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ed52cb17aff4ed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fac7d6c89604dc8"/>
    <p:sldId xmlns:r="http://schemas.openxmlformats.org/officeDocument/2006/relationships" id="257" r:id="R4b8ac5368d214d46"/>
    <p:sldId xmlns:r="http://schemas.openxmlformats.org/officeDocument/2006/relationships" id="258" r:id="Rdef5a7b6e9614f22"/>
    <p:sldId xmlns:r="http://schemas.openxmlformats.org/officeDocument/2006/relationships" id="259" r:id="R16d88b3dcbac4c03"/>
    <p:sldId xmlns:r="http://schemas.openxmlformats.org/officeDocument/2006/relationships" id="260" r:id="R03f06a1f02f54754"/>
    <p:sldId xmlns:r="http://schemas.openxmlformats.org/officeDocument/2006/relationships" id="261" r:id="R85f8a7369b0c41af"/>
    <p:sldId xmlns:r="http://schemas.openxmlformats.org/officeDocument/2006/relationships" id="262" r:id="Rbc291b70646240e2"/>
    <p:sldId xmlns:r="http://schemas.openxmlformats.org/officeDocument/2006/relationships" id="263" r:id="R0c96fba55b904ac2"/>
    <p:sldId xmlns:r="http://schemas.openxmlformats.org/officeDocument/2006/relationships" id="264" r:id="R35e507a20aa94e68"/>
    <p:sldId xmlns:r="http://schemas.openxmlformats.org/officeDocument/2006/relationships" id="265" r:id="R915d65e619604a89"/>
    <p:sldId xmlns:r="http://schemas.openxmlformats.org/officeDocument/2006/relationships" id="266" r:id="Re7f369eee29e42dd"/>
    <p:sldId xmlns:r="http://schemas.openxmlformats.org/officeDocument/2006/relationships" id="267" r:id="R3288ef86cfb8484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fac7d6c89604dc8" /><Relationship Type="http://schemas.openxmlformats.org/officeDocument/2006/relationships/slide" Target="/ppt/slides/slide2.xml" Id="R4b8ac5368d214d46" /><Relationship Type="http://schemas.openxmlformats.org/officeDocument/2006/relationships/slide" Target="/ppt/slides/slide3.xml" Id="Rdef5a7b6e9614f22" /><Relationship Type="http://schemas.openxmlformats.org/officeDocument/2006/relationships/slide" Target="/ppt/slides/slide4.xml" Id="R16d88b3dcbac4c03" /><Relationship Type="http://schemas.openxmlformats.org/officeDocument/2006/relationships/slide" Target="/ppt/slides/slide5.xml" Id="R03f06a1f02f54754" /><Relationship Type="http://schemas.openxmlformats.org/officeDocument/2006/relationships/slide" Target="/ppt/slides/slide6.xml" Id="R85f8a7369b0c41af" /><Relationship Type="http://schemas.openxmlformats.org/officeDocument/2006/relationships/slide" Target="/ppt/slides/slide7.xml" Id="Rbc291b70646240e2" /><Relationship Type="http://schemas.openxmlformats.org/officeDocument/2006/relationships/slide" Target="/ppt/slides/slide8.xml" Id="R0c96fba55b904ac2" /><Relationship Type="http://schemas.openxmlformats.org/officeDocument/2006/relationships/slide" Target="/ppt/slides/slide9.xml" Id="R35e507a20aa94e68" /><Relationship Type="http://schemas.openxmlformats.org/officeDocument/2006/relationships/slide" Target="/ppt/slides/slide10.xml" Id="R915d65e619604a89" /><Relationship Type="http://schemas.openxmlformats.org/officeDocument/2006/relationships/slide" Target="/ppt/slides/slide11.xml" Id="Re7f369eee29e42dd" /><Relationship Type="http://schemas.openxmlformats.org/officeDocument/2006/relationships/slide" Target="/ppt/slides/slide12.xml" Id="R3288ef86cfb8484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Stadt der verlorenen Kinder: Eine Traummaschine und die Suche eines Riesen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visuell erfinderische Fantasie, in der ein Riese und ein Mädchen in einer seltsamen, verfallenden Stadt nach gestohlenen Träumen suchen.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1995
Regie: Jean-Pierre Jeunet, Marc Caro
Land: Frankreich, Deutschland, Spanien, UK
Sprache: Französisch
Genre: Fantasy, Science-Fiction, Abenteuer
Hauptbesetzung: Ron Perlman, Dominique Pinon, Judith Vittet, Daniel Emilfork
Laufzeit: 112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seltsame Welt, gebaut aus Schrott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visuelle Stil ist das Erste, was einem auffällt. Die Stadt sieht aus, als wäre sie aus Schrott, alten Rohren und kaputten Maschinen zusammengesetzt. Nichts ist sauber. Alles ist feucht, dunkel und vollgestopft. Die Farben sind meist Braun-, Grün- und Tiefblautöne. Der Film versucht nicht, seine Künstlichkeit zu verbergen – die Sets fühlen sich an wie echte Orte, die man anfassen könnte, aber sie sind eindeutig konstruiert. Das ist der Punkt.
Die Welt fühlt sich sowohl real als auch unmöglich an, wie ein Gemälde, das sich bewegt. Die Filmemacher Jeunet und Caro kamen aus dem Animations- und Comicbereich, und das merkt man. Jedes Bild ist randvoll mit Details. Man könnte den Film anhalten und eine Minute lang nur den Hintergrund ansehen.
ℹ️Das Produktionsdesign des Films ist unerbittli…</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Bösewicht, der nicht träumen kann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Krank ist ein alter Mann, gefangen im Körper eines Kindes. Er ist kahl, blass und zerbrechlich. Er kann nicht träumen, also stiehlt er die Träume von Kindern. Aber die Maschine, die er benutzt, ist unvollkommen – sie gibt ihm nur Bruchstücke. Er ist nie zufrieden.
Dies ist eine kluge Wahl für einen Bösewicht. Er ist nicht böse um des Bösen willen. Er ist verzweifelt. Er will etwas, das er nicht haben kann. Und je mehr er versucht, es zu bekommen, desto mehr zerstört er. Der Film macht ihn nicht sympathisch, aber er macht ihn verständlich. Seine Frustration ist fast traurig. Fast.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Ron Perlmans sanfter Riese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Ron Perlman spielt Eins, einen Muskelprotz, der in einem Zirkus arbeitet. Er ist riesig, mit einem dicken Bart und einem freundlichen Gesicht. Aber das Interessante ist, wie er sich bewegt. Er ist vorsichtig. Er zertrümmert keine Dinge. Er ist stark, aber er nutzt seine Stärke, um zu beschützen, nicht zu verletzen. Perlmans Darstellung ist hauptsächlich körperlich. Er spricht im Film Französisch, aber seine Stimme wird von einem französischen Schauspieler synchronisiert. Das klingt vielleicht seltsam, funktioniert aber.Die Emotion kommt aus seinen Augen und seinem Körper. Wenn er Miettes Hand hält, glaubt man, dass er alles tun würde, um sie zu beschützen. Es ist eine schauspielerische Leistung, die auf Präsenz beruht, nicht auf Dialogen.
Die Stadt ist nicht verloren, weil sie verborgen i…</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Perspektive des Kindes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Miette ist neun Jahre alt, aber sie ist keine typische Kinderfigur. Sie ist klug, mutig und pragmatisch. Sie wartet nicht darauf, dass Erwachsene sie retten. Sie übernimmt die Führung. Sie ist auch klein in einer Welt voller großer, gefährlicher Dinge. Der Film nutzt ihre Größe, um Spannung zu erzeugen. Sie kriecht durch enge Räume. Sie versteckt sich unter Tischen. Sie schaut zu allem auf.
Die Kamera bleibt oft auf ihrer Augenhöhe, was die Welt noch größer und bedrohlicher wirken lässt. Aber sie hat keine Angst. Sie ist neugierig. Dieser Kontrast – ein kleines Mädchen, das keine Angst hat – gibt dem Film sein emotionales Zentrum.
💡Schauspiel-Highlight: Judith Vittet als Miette ist natürlich und scharf, während Daniel Emilfork als Krank verstörend ist, ohne karikaturhaft zu wirken.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praktischen Effekte und Miniaturen sehen immer noch beeindruckend aus. Die Traummaschine, die Unterwasserstadt, die mechanischen Insekten – sie fühlen sich greifbar an.
✅ Das Produktionsdesign ist unerbittlich. Jede Szene hat etwas Seltsames zu bieten: einen Flohzirkus, ein Gehirn im Glas, einen Kult identischer Brüder.
✅ Die schauspielerischen Leistungen sind engagiert. Daniel Emilfork als Krank ist verstörend, ohne karikaturhaft zu wirken. Judith Vittet als Miette ist natürlich und scharf.
✅ Die Filmmusik von Angelo Badalamenti ist eindringlich und schlicht. Sie überwältigt die Bilder nicht.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gealtert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Handlung kann schwer zu verfolgen sein. Der Film wirft einem viele Figuren und seltsame Ideen schnell entgegen. Manchen Zuschauern mag die Geschichte verwirrend oder dünn erscheinen. Auch das Tempo ist langsamer als bei modernen Fantasyfilmen. Der Film nimmt sich Zeit, einem die Welt zu zeigen, selbst wenn die Handlung nicht weit vorankommt. Diese Geduld ist Teil seines Charmes, kann aber frustrierend wirken.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fragt: Was passiert, wenn man etwas so Einfaches und Natürliches wie das Träumen nimmt und versucht, es zu kontrollieren? Krank baut eine Maschine, um Träume zu stehlen, aber er bekommt nur Bruchstücke. Er kann keine eigenen erschaffen. Die Kinder, die frei träumen, sind diejenigen mit echter Macht.
Der Film legt nahe, dass Vorstellungskraft etwas ist, das man nicht einfangen oder herstellen kann. Sie gehört den Jungen, den Neugierigen, denen, die die Welt noch mit Staunen betrachten. Die Stadt ist nicht verloren, weil sie verborgen ist, sondern weil die Menschen darin vergessen haben zu träumen.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Welt, die einen Besuch wert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Stadt der verlorenen Kinder ist kein perfekter Film. Seine Geschichte ist chaotisch, und sein Tempo ist gemächlich. Aber es ist ein Film, der von Menschen gemacht wurde, die es liebten, seltsame Dinge zu bauen. Jedes Set, jedes Kostüm, jede seltsame kleine Kreatur fühlt sich an, als wäre sie handgefertigt. Diese Sorgfalt ist selten.
Der Film lädt einen ein, in eine Welt einzutreten, die wie nichts sonst aussieht. Wenn man sich darin verliert, möchte man vielleicht nicht mehr gehen.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Wikipedia: The City of Lost Children
TMDB: Fakten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City: A City That Rewrites Itself - Eine weitere visuell einfallsreiche Stadt, die sich um Mitternacht verändert, mit einem Helden, der nach Identität sucht.
The Cell: Inside a Killer's Head, Beauty and All - Eine visuell beeindruckende Reise in den Verstand, ähnlich den surrealen Landschaften der Traummaschine.
Strange Days: When Memories Become a Drug - Ein Film über aufgezeichnete Erlebnisse als Ware, der den Diebstahl von Träumen widerspiegelt.</a:t>
            </a:r>
          </a:p>
        </p:txBody>
      </p:sp>
    </p:spTree>
  </p:cSld>
  <p:clrMapOvr>
    <a:masterClrMapping xmlns:a="http://schemas.openxmlformats.org/drawingml/2006/main"/>
  </p:clrMapOvr>
</p:sld>
</file>