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44c0ec963f441d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a6ba9270145494b"/>
    <p:sldId xmlns:r="http://schemas.openxmlformats.org/officeDocument/2006/relationships" id="257" r:id="Rc070f44fccad401e"/>
    <p:sldId xmlns:r="http://schemas.openxmlformats.org/officeDocument/2006/relationships" id="258" r:id="R836f3b155a1c44b8"/>
    <p:sldId xmlns:r="http://schemas.openxmlformats.org/officeDocument/2006/relationships" id="259" r:id="Rbad49e4089dd42b2"/>
    <p:sldId xmlns:r="http://schemas.openxmlformats.org/officeDocument/2006/relationships" id="260" r:id="R184894b1728d4714"/>
    <p:sldId xmlns:r="http://schemas.openxmlformats.org/officeDocument/2006/relationships" id="261" r:id="Rd9340c5c6eb948e1"/>
    <p:sldId xmlns:r="http://schemas.openxmlformats.org/officeDocument/2006/relationships" id="262" r:id="R4716b001592c4b88"/>
    <p:sldId xmlns:r="http://schemas.openxmlformats.org/officeDocument/2006/relationships" id="263" r:id="R21791f6bd39f4541"/>
    <p:sldId xmlns:r="http://schemas.openxmlformats.org/officeDocument/2006/relationships" id="264" r:id="R922a084a12ff45a1"/>
    <p:sldId xmlns:r="http://schemas.openxmlformats.org/officeDocument/2006/relationships" id="265" r:id="R9f221cd6c4c4405e"/>
    <p:sldId xmlns:r="http://schemas.openxmlformats.org/officeDocument/2006/relationships" id="266" r:id="Rdd07c667c77f4de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a6ba9270145494b" /><Relationship Type="http://schemas.openxmlformats.org/officeDocument/2006/relationships/slide" Target="/ppt/slides/slide2.xml" Id="Rc070f44fccad401e" /><Relationship Type="http://schemas.openxmlformats.org/officeDocument/2006/relationships/slide" Target="/ppt/slides/slide3.xml" Id="R836f3b155a1c44b8" /><Relationship Type="http://schemas.openxmlformats.org/officeDocument/2006/relationships/slide" Target="/ppt/slides/slide4.xml" Id="Rbad49e4089dd42b2" /><Relationship Type="http://schemas.openxmlformats.org/officeDocument/2006/relationships/slide" Target="/ppt/slides/slide5.xml" Id="R184894b1728d4714" /><Relationship Type="http://schemas.openxmlformats.org/officeDocument/2006/relationships/slide" Target="/ppt/slides/slide6.xml" Id="Rd9340c5c6eb948e1" /><Relationship Type="http://schemas.openxmlformats.org/officeDocument/2006/relationships/slide" Target="/ppt/slides/slide7.xml" Id="R4716b001592c4b88" /><Relationship Type="http://schemas.openxmlformats.org/officeDocument/2006/relationships/slide" Target="/ppt/slides/slide8.xml" Id="R21791f6bd39f4541" /><Relationship Type="http://schemas.openxmlformats.org/officeDocument/2006/relationships/slide" Target="/ppt/slides/slide9.xml" Id="R922a084a12ff45a1" /><Relationship Type="http://schemas.openxmlformats.org/officeDocument/2006/relationships/slide" Target="/ppt/slides/slide10.xml" Id="R9f221cd6c4c4405e" /><Relationship Type="http://schemas.openxmlformats.org/officeDocument/2006/relationships/slide" Target="/ppt/slides/slide11.xml" Id="Rdd07c667c77f4de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Vergessenen: Wenn Erinnerung zum Schlachtfeld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Psychothriller, in dem die Liebe einer Mutter zu ihrem Sohn zur einzigen Waffe gegen eine realitätsverändernde Verschwörung wird.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2004
Regie: Joseph Ruben
Land: USA
Sprache: Englisch
Genre: Thriller, Mystery, Science-Fiction
Hauptbesetzung: Julianne Moore, Dominic West, Gary Sinise, Anthony Edwards
Laufzeit: 91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Telly Paretta (Julianne Moore) ist eine Mutter, die um den Tod ihres neunjährigen Sohnes trauert. Sie besucht sein Zimmer, berührt seine Spielsachen, erinnert sich an seine Stimme. Dann sagen ihr Ehemann (Anthony Edwards) und ihr Therapeut (Gary Sinise) sanft die Wahrheit: Es gab nie einen Sohn. Die Fotos sind leer. Die Erinnerungen sind falsch. Man sagt Telly, sie habe das Kind erfunden, um mit einer Fehlgeburt klarzukommen. Doch sie spürt den Verlust zu tief. Sie weiß, dass etwas nicht stimmt. Der Film folgt ihrem verzweifelten Versuch zu beweisen, dass ihre Erinnerung real ist, selbst während die Realität selbst sich gegen sie zu verschwören scheint.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Moores Leistung als Anker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Julianne Moore spielt keine Superheldin. Sie spielt eine Frau, deren einzige Waffe ihre Überzeugung ist. Ihre Darstellung basiert auf kleinen Gesten: die Art, wie sie einen Pullover umklammert, das Zittern in ihrer Stimme, wenn sie das Lieblingsgericht ihres Sohnes beschreibt. Sie schreit nicht, um uns zu überzeugen. Sie lässt die Stille die Arbeit machen.
Als die Welt ihr sagt, sie sei verrückt, wird sie nicht zur Kämpferin. Sie wird zerbrechlicher, menschlicher. Diese Zerbrechlichkeit macht den Film funktionieren. Ohne sie würde sich die Science-Fiction-Prämisse kalt anfühlen. Moore verleiht der Geschichte ein schlagendes Herz.</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Visuelle Unruhe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Regisseur Joseph Ruben verwendet einfache visuelle Kniffe, um das Publikum an dem zweifeln zu lassen, was es sieht. Räume wirken etwas zu groß. Flure erstrecken sich länger als sie sollten. Die Kamera bleibt oft auf Augenhöhe und verweigert uns eine sichere Vogelperspektive. Die Farben sind gedämpft, als ob die Welt selbst ihrer Gewissheit beraubt wäre. Wenn Telly auf ein Foto schaut, das ihren Sohn zeigen sollte, ist das Bild verschwommen oder fehlt. Der Film verwendet keine auffälligen Effekte. Er nutzt leise visuelle Lücken. Diese Lücken erzeugen ein schleichendes Gefühl, dass die Welt nicht fest ist, dass die Erinnerung ein Kartenhaus ist.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Science-Fiction-Idee als emotionale Falle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Science-Fiction-Thriller nutzen die Löschung von Erinnerungen als ein zu lösendes Rätsel. The Forgotten nutzt sie als emotionale Falle. Die Frage ist nicht nur „Was ist mit meinem Sohn passiert?“, sondern „Was bedeutet es, jemanden zu lieben, der nie existiert hat?“ Der Film verweigert einfache Antworten. Die Verschwörung dreht sich nicht um die Weltherrschaft. Es geht um die Einsamkeit, der Einzige zu sein, der sich erinnert. Das macht die Geschichte persönlich. Die Bedrohung ist kein Monster. Es ist die Stille aller um einen herum.
ℹ️Die Löschung von Erinnerungen-Prämisse ist kein Rätsel – sie ist eine emotionale Falle. Der Film fragt, was es bedeutet, jemanden zu lieben, der nie existiert hat.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ins Stocken gerät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Mittelteil des Films verliert an Schwung. Sobald sich das Geheimnis über Tellys Wohnung hinaus ausweitet, wird das Tempo ungleichmäßig. Einige Verfolgungssequenzen wirken überhastet. Die Erklärung für die Verschwörung, wenn sie kommt, ist weniger interessant als die Fragen, die der Film zuvor aufgeworfen hat.
Die Nebenfiguren, insbesondere Gary Sinises Therapeut, dienen hauptsächlich dazu, Hintergrundinformationen zu liefern. Der Film funktioniert am besten, wenn er klein bleibt, wenn die Spannung von einer Frau ausgeht, die mit einem Foto streitet, das sich weigert, ihren Sohn zu zeigen. Die größere Handlungsebene erreicht nicht immer die Intimität jenes zentralen Bildes.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jede äußere Quelle der Wahrheit dich im Stich lässt? Tellys Mann sagt, sie liege falsch. Ihr Therapeut sagt, sie liege falsch. Die Fotos sagen, sie liege falsch. Das Einzige, was bleibt, ist ihre eigene sture, schmerzerfüllte Gewissheit. The Forgotten fragt, ob die Liebe überleben kann, wenn die Realität selbst ihre Existenz verleugnet. Die Antwort erfolgt nicht in einer wohlgeordneten Rede. Sie wird durch Moores Gesicht gegeben, durch die Art, wie sie weiterhin auf leere Stellen blickt, als würden sie noch immer die Gestalt ihres Sohnes enthalten. Das ist das eigentliche Thema des Films: die Hartnäckigkeit der Liebe in einer Welt, die sie auslöschen möchte.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Erinnerung, die es zu bewahren lohnt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ist kein perfekter Film. Die Handlungsmechanismen knarren. Die Verschwörung wirkt dünn. Doch im Zentrum steht eine so geerdete schauspielerische Leistung, dass selbst die seltsamsten Momente des Films echt wirken. Julianne Moore erinnert uns daran, dass der wirkungsvollste Spezialeffekt ein Mensch ist, der sich weigert zu vergessen. Und das reicht.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(2004 film) Wikipedia
Facts TMDB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Strange Days: When Memories Become a Drug - Untersucht Erinnerungen als Ware und Identitätskrise – eine natürliche Weiterführung der Frage, was real ist.
The Mothman Prophecies: A Masterclass in Dread - Ein langsamer Thriller über Trauer und unsichtbare Kräfte, ähnlich in Stimmung und psychologischem Unbehagen.
Sphere: The Ocean Floor Has Nothing on the Human Mind - Ein weiterer Sci-Fi-Thriller, in dem der Geist selbst zum Schlachtfeld wird und die Realität sich auflöst.</a:t>
            </a:r>
          </a:p>
        </p:txBody>
      </p:sp>
    </p:spTree>
  </p:cSld>
  <p:clrMapOvr>
    <a:masterClrMapping xmlns:a="http://schemas.openxmlformats.org/drawingml/2006/main"/>
  </p:clrMapOvr>
</p:sld>
</file>