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fdcad58a59d458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ffe44bc73ac4a5d"/>
    <p:sldId xmlns:r="http://schemas.openxmlformats.org/officeDocument/2006/relationships" id="257" r:id="Reb175a2520ee4d2c"/>
    <p:sldId xmlns:r="http://schemas.openxmlformats.org/officeDocument/2006/relationships" id="258" r:id="Rb742d3843abd4e3c"/>
    <p:sldId xmlns:r="http://schemas.openxmlformats.org/officeDocument/2006/relationships" id="259" r:id="R67fd2e812f894042"/>
    <p:sldId xmlns:r="http://schemas.openxmlformats.org/officeDocument/2006/relationships" id="260" r:id="Rd568cbb22e684134"/>
    <p:sldId xmlns:r="http://schemas.openxmlformats.org/officeDocument/2006/relationships" id="261" r:id="Rf0f4ebf1bbdd4783"/>
    <p:sldId xmlns:r="http://schemas.openxmlformats.org/officeDocument/2006/relationships" id="262" r:id="R72974e851180416e"/>
    <p:sldId xmlns:r="http://schemas.openxmlformats.org/officeDocument/2006/relationships" id="263" r:id="Rbb023df7c1204ae2"/>
    <p:sldId xmlns:r="http://schemas.openxmlformats.org/officeDocument/2006/relationships" id="264" r:id="Rd8cdc62cf3484bd2"/>
    <p:sldId xmlns:r="http://schemas.openxmlformats.org/officeDocument/2006/relationships" id="265" r:id="R74d1f6da94b64812"/>
    <p:sldId xmlns:r="http://schemas.openxmlformats.org/officeDocument/2006/relationships" id="266" r:id="R733c1fa503934a78"/>
    <p:sldId xmlns:r="http://schemas.openxmlformats.org/officeDocument/2006/relationships" id="267" r:id="R65435eb4e2b84ca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ffe44bc73ac4a5d" /><Relationship Type="http://schemas.openxmlformats.org/officeDocument/2006/relationships/slide" Target="/ppt/slides/slide2.xml" Id="Reb175a2520ee4d2c" /><Relationship Type="http://schemas.openxmlformats.org/officeDocument/2006/relationships/slide" Target="/ppt/slides/slide3.xml" Id="Rb742d3843abd4e3c" /><Relationship Type="http://schemas.openxmlformats.org/officeDocument/2006/relationships/slide" Target="/ppt/slides/slide4.xml" Id="R67fd2e812f894042" /><Relationship Type="http://schemas.openxmlformats.org/officeDocument/2006/relationships/slide" Target="/ppt/slides/slide5.xml" Id="Rd568cbb22e684134" /><Relationship Type="http://schemas.openxmlformats.org/officeDocument/2006/relationships/slide" Target="/ppt/slides/slide6.xml" Id="Rf0f4ebf1bbdd4783" /><Relationship Type="http://schemas.openxmlformats.org/officeDocument/2006/relationships/slide" Target="/ppt/slides/slide7.xml" Id="R72974e851180416e" /><Relationship Type="http://schemas.openxmlformats.org/officeDocument/2006/relationships/slide" Target="/ppt/slides/slide8.xml" Id="Rbb023df7c1204ae2" /><Relationship Type="http://schemas.openxmlformats.org/officeDocument/2006/relationships/slide" Target="/ppt/slides/slide9.xml" Id="Rd8cdc62cf3484bd2" /><Relationship Type="http://schemas.openxmlformats.org/officeDocument/2006/relationships/slide" Target="/ppt/slides/slide10.xml" Id="R74d1f6da94b64812" /><Relationship Type="http://schemas.openxmlformats.org/officeDocument/2006/relationships/slide" Target="/ppt/slides/slide11.xml" Id="R733c1fa503934a78" /><Relationship Type="http://schemas.openxmlformats.org/officeDocument/2006/relationships/slide" Target="/ppt/slides/slide12.xml" Id="R65435eb4e2b84ca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Weite der Nacht: Klang, Stille und ein Kleinstadt-Mysterium</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Low-Budget-Sci-Fi-Film, der mit Sound und langen Einstellungen echte Spannung erzeugt.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2019
Regie: Andrew Patterson
Land: Vereinigte Staaten
Sprache: Englisch
Genre: Science-Fiction, Mystery, Drama
Besetzung: Sierra McCormick, Jake Horowitz
Laufzeit: 91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Nacht in New Mexico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sind die 1950er Jahre in einer kleinen Stadt in New Mexico. Fay Crocker bedient die Telefonzentrale. Everett Sloan moderiert eine nächtliche Radiosendung. Ihr Abend verläuft ruhig, bis Fay auf der Leitung eine seltsame Audiofrequenz aufnimmt. Das Geräusch gehört zu keiner Sendung und zu keinem Telefonat. Sie ruft Everett an. Gemeinsam versuchen sie herauszufinden, woher es kommt.
Der Film hat es nicht eilig. Er begleitet sie, wie sie durch leere Straßen gehen, Anrufe tätigen und lauschen. Das ist fast die gesamte Handlung.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Lange Einstellungen und Echtzeit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bewegt sich in langen, ungeschnittenen Einstellungen. Die Figuren gehen von einem Ort zum anderen. Die Kamera bleibt bei ihnen. Es gibt keine Montage, keinen Zeitsprung. Der Effekt ist einfach: Man ist dabei. Jede Stille fühlt sich länger an. Jedes Gespräch hat Gewicht. Die Technik kaschiert auch das niedrige Budget. Anstatt zu teuren Effekten zu schneiden, bleibt der Film geerdet in dem, was er zeigen kann: eine dunkle Straße, eine Radiokabine, eine Telefonleitung. Die Spannung entsteht durch das Warten.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Ton als Hauptfigur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 ist ein Film über das Zuhören. Fay und Everett verbringen die meiste Zeit damit, zu versuchen, etwas deutlich zu hören. Das Publikum hört, was sie hören: Rauschen, Summen, leise Stimmen. Das Sounddesign wird zur Geschichte. Wenn sich die Frequenz ändert, ändert sich die Stimmung. Wenn Stille einkehrt, wirkt sie gefährlich. Der Film braucht keine Monster oder Raumschiffe. Er hat ein Geräusch, das es nicht geben sollte. Das reicht.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Kleine Stadt, große Angst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1950er-Jahre-Kulisse ist nicht nur Dekoration. Sie erschafft eine Welt vor dem Internet, vor Mobiltelefonen. Informationen verbreiten sich langsam. Fay bedient eine Telefonzentrale. Everett spricht in ein Mikrofon. Wenn etwas Seltsames passiert, können sie es nicht googeln. Sie müssen quer durch die Stadt laufen und jemanden fragen. Diese Einschränkung lässt das Geheimnis real wirken. Der Film verwendet zeittypische Details – Autos, Kleidung, Radioausrüstung – nicht aus Nostalgie, sondern um zu zeigen, wie fragil die Kommunikation war.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Zwei zurückhaltende Darstellungen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Sierra McCormick spielt Fay als jemanden, der aufmerksam zuhört. Sie überreagiert nicht. Ihr Gesicht zeigt Konzentration, keine Panik. Jake Horowitz spielt Everett als redegewandt und selbstbewusst, aber das Selbstbewusstsein bröckelt, als er die Frequenz hört. Die beiden Figuren ergänzen sich. Sie sind keine Helden. Sie sind nur die Menschen, die zufällig das Signal aufgefangen haben. Diese Alltäglichkeit macht die Situation noch beunruhigender.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Eröffnungs-Kamerafahrt etabliert sofort Geduld und Können.
✅ Sounddesign verwandelt eine einfache Frequenz in eine Quelle echter Angst.
✅ Die historische Kulisse wird funktional eingesetzt, nicht nur für die Atmosphäre.
✅ Die Darstellungen bleiben natürlich und vermeiden Melodramatik.
✅ Der Film respektiert die Fähigkeit des Publikums, mit dem Rätsel zu leben.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es hakt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Mittelteil wiederholt dasselbe Muster: Eine Person geht irgendwohin, hört zu, reagiert, geht woanders hin. Die Spannung steigert sich nicht immer. Einige Gespräche wirken, als würden sie auf der Stelle treten. Der Film weiß, was er tun will, findet aber nicht immer neue Wege, es umzusetzen. Eine kürzere Laufzeit hätte den Druck vielleicht höher gehalten.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Frequenz, die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endet, ohne alles zu erklären. Das ist der Punkt. Es geht nicht um Antworten. Es geht um den Moment, in dem etwas Gewöhnliches – eine Telefonleitung, ein Funksignal – seltsam wird. The Vast of Night vertraut darauf, dass ein einzelner Ton, gehört im Dunkeln, beängstigender sein kann als jedes Bild. Und das zu Recht.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Vast of Night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Wenn ein Komet Freunde gegen die Realität aufbringt – Ein weiterer Low-Budget-Sci-Fi, der Spannung durch Gespräche und begrenztes Setting aufbaut.
Session 9: Der Horror leerer Hallen und zerstörter Kassetten – Ein Horrorfilm mit langsamer Brennweise, der wie The Vast of Night auf Ton und Atmosphäre statt Spektakel setzt.
Primer: Zeitreise als Ingenieursproblem – Ein Low-Budget-Sci-Fi, der wie dieser Film darauf vertraut, dass das Publikum einer komplexen, bodenständigen Rätselgeschichte folgen kann.</a:t>
            </a:r>
          </a:p>
        </p:txBody>
      </p:sp>
    </p:spTree>
  </p:cSld>
  <p:clrMapOvr>
    <a:masterClrMapping xmlns:a="http://schemas.openxmlformats.org/drawingml/2006/main"/>
  </p:clrMapOvr>
</p:sld>
</file>