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9981f65e2e441cc"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0c5b3a1b3a74574"/>
    <p:sldId xmlns:r="http://schemas.openxmlformats.org/officeDocument/2006/relationships" id="257" r:id="R809178d205984c9f"/>
    <p:sldId xmlns:r="http://schemas.openxmlformats.org/officeDocument/2006/relationships" id="258" r:id="R0d357d480c0f4abd"/>
    <p:sldId xmlns:r="http://schemas.openxmlformats.org/officeDocument/2006/relationships" id="259" r:id="R76ca0a18b27a422d"/>
    <p:sldId xmlns:r="http://schemas.openxmlformats.org/officeDocument/2006/relationships" id="260" r:id="R934e8c045cda4d2c"/>
    <p:sldId xmlns:r="http://schemas.openxmlformats.org/officeDocument/2006/relationships" id="261" r:id="Re2e91a15b246483e"/>
    <p:sldId xmlns:r="http://schemas.openxmlformats.org/officeDocument/2006/relationships" id="262" r:id="Rb4d88621328740e7"/>
    <p:sldId xmlns:r="http://schemas.openxmlformats.org/officeDocument/2006/relationships" id="263" r:id="R85dc7cfde85e46f7"/>
    <p:sldId xmlns:r="http://schemas.openxmlformats.org/officeDocument/2006/relationships" id="264" r:id="Ra0ac20f9e0004074"/>
    <p:sldId xmlns:r="http://schemas.openxmlformats.org/officeDocument/2006/relationships" id="265" r:id="Rdd1aad34b88c491f"/>
    <p:sldId xmlns:r="http://schemas.openxmlformats.org/officeDocument/2006/relationships" id="266" r:id="Ra2e6f17ecf0e40e6"/>
    <p:sldId xmlns:r="http://schemas.openxmlformats.org/officeDocument/2006/relationships" id="267" r:id="R5790c04d9f7349e9"/>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0c5b3a1b3a74574" /><Relationship Type="http://schemas.openxmlformats.org/officeDocument/2006/relationships/slide" Target="/ppt/slides/slide2.xml" Id="R809178d205984c9f" /><Relationship Type="http://schemas.openxmlformats.org/officeDocument/2006/relationships/slide" Target="/ppt/slides/slide3.xml" Id="R0d357d480c0f4abd" /><Relationship Type="http://schemas.openxmlformats.org/officeDocument/2006/relationships/slide" Target="/ppt/slides/slide4.xml" Id="R76ca0a18b27a422d" /><Relationship Type="http://schemas.openxmlformats.org/officeDocument/2006/relationships/slide" Target="/ppt/slides/slide5.xml" Id="R934e8c045cda4d2c" /><Relationship Type="http://schemas.openxmlformats.org/officeDocument/2006/relationships/slide" Target="/ppt/slides/slide6.xml" Id="Re2e91a15b246483e" /><Relationship Type="http://schemas.openxmlformats.org/officeDocument/2006/relationships/slide" Target="/ppt/slides/slide7.xml" Id="Rb4d88621328740e7" /><Relationship Type="http://schemas.openxmlformats.org/officeDocument/2006/relationships/slide" Target="/ppt/slides/slide8.xml" Id="R85dc7cfde85e46f7" /><Relationship Type="http://schemas.openxmlformats.org/officeDocument/2006/relationships/slide" Target="/ppt/slides/slide9.xml" Id="Ra0ac20f9e0004074" /><Relationship Type="http://schemas.openxmlformats.org/officeDocument/2006/relationships/slide" Target="/ppt/slides/slide10.xml" Id="Rdd1aad34b88c491f" /><Relationship Type="http://schemas.openxmlformats.org/officeDocument/2006/relationships/slide" Target="/ppt/slides/slide11.xml" Id="Ra2e6f17ecf0e40e6" /><Relationship Type="http://schemas.openxmlformats.org/officeDocument/2006/relationships/slide" Target="/ppt/slides/slide12.xml" Id="R5790c04d9f7349e9"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Die Zahl 23: Jim Carreys dunkle Obsession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Jim Carrey spielt einen Mann, der von einem Buch über die Zahl 23 in diesem Psychothriller zerrissen wird.</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2007
Regisseur: Joel Schumacher
Genre: Thriller, Mystery, Krimi, Drama
Besetzung: Jim Carrey, Virginia Madsen, Logan Lerman, Danny Huston
Laufzeit: 97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Buch, das alles verändert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Walter Sparrow (Carrey) ist ein Hundefänger, der ein ruhiges Vorstadtleben führt. Seine Frau Agatha (Virginia Madsen) schenkt ihm ein Buch mit dem Titel Die Zahl 23. Das Buch erzählt die Geschichte eines Detektivs namens Fingerling, der von der Zahl 23 besessen wird.
Walter bemerkt, dass das Buch sein eigenes Leben auf beunruhigende Weise widerspiegelt. Je mehr er liest, desto häufiger sieht er die Zahl überall. Seine Neugier verwandelt sich in Besessenheit. Der Film wechselt zwischen Walters Welt und der Noir-Welt des Buches, und die beiden beginnen zu verschwimmen.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Carrey ohne Lachen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Jim Carrey spielt Walter mit einer angespannten, aufgezogenen Energie. Es gibt keine lustigen Grimassen oder manischen Ausbrüche. Seine Darstellung ist zurückhaltend, fast leise. Als Walter anfängt zu knacken, lässt Carrey die Angst auf subtile Weise durchscheinen: ein Zucken, ein Starren, ein plötzlicher Tonwechsel.
Es ist seltsam, den Schauspieler, der Die Maske geprägt hat, so verängstigt zu sehen. Diese Seltsamkeit spielt dem Film in die Karten. Das Publikum kann sich nicht entspannen, weil es Carrey gewohnt ist, lustig zu sein. Hier ist er es nicht. Der Kontrast hält den Zuschauer aus dem Gleichgewicht.
ℹ️Besetzungs-Hinweis: Jim Carrey spielt Walter Sparrow, an der Seite von Virginia Madsen als Agatha, Logan Lerman als deren Sohn und Danny Huston in einer Nebenrolle.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Geschichte in der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verwendet eine Buch-im-Film-Struktur. Walter liest über Detective Fingerling, und der Film zeigt Fingerlings Geschichte in Schwarz-Weiß-Noir-Sequenzen. Dies ermöglicht es Schumacher, mit zwei visuellen Stilen zu spielen: der tristen Farbe von Walters realem Leben und der schattenhaften, überzeichneten Welt des Buches.
Der Wechsel zwischen ihnen erzeugt ein Gefühl der Orientierungslosigkeit. Der Zuschauer beginnt, genau wie Walter, sich zu fragen, wo das Buch aufhört und die Realität beginnt. Es ist ein einfacher Trick, aber er verleiht dem Film eine unverwechselbare Identität.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Zahl als Falle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Das 23-Rätsel ist real. Menschen bemerken die Zahl seit Jahrzehnten in der Geschichte, der Wissenschaft und ihrem Privatleben. Der Film nutzt dieses reale Phänomen als narrative Triebfeder. Walter sieht die 23 auf Uhren, Adressen und Daten. Je mehr er sie findet, desto mehr scheint das Muster etwas zu beweisen.
Der Film erklärt nie vollständig, ob das Muster real oder eine Wahnvorstellung ist. Diese Mehrdeutigkeit ist seine Stärke. Die Zahl wird zu einer Falle, die Walter für sich selbst baut.
„Der Film erklärt nie vollständig, ob das Muster real oder eine Wahnvorstellung ist. Diese Mehrdeutigkeit ist seine Stärke.“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er schwächelt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versucht zu viel. Die Handlungswendungen werden verworren und die endgültige Erklärung wirkt überstürzt. Einige der visuellen Effekte, insbesondere die Traumsequenzen, wirken veraltet. Der Ton wechselt zwischen ernstem Thriller und Melodram, und nicht jede Entscheidung gelingt.
Die Kritiker waren hart, und es ist leicht zu verstehen, warum. Der Film strebt nach einer tiefgründigen Aussage über Schicksal und Besessenheit, kann sie aber nicht ganz einfangen.
⚠️Warnung: Die Handlungswendungen wirken aufgesetzt und das Ende könnte dich eher frustriert als zufrieden zurücklassen.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immer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Carreys Darstellung ist wirklich beunruhigend.
✅ Die Buch-im-Film-Struktur sorgt für visuelle Abwechslung.
✅ Das Mysterium hält einen bei der Stange, selbst wenn es die Glaubwürdigkeit strapaziert.
✅ Die Noir-Sequenzen haben eine stylische, schmierige Energie.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hinter dem Film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Ist die Zahl 23 ein Schlüssel zu einer verborgenen Bedeutung, oder ist es nur ein Zufall, den Walter nicht ignorieren kann? Der Film beantwortet das nie direkt. Er lässt die Frage offen, was interessanter ist als jede Erklärung, die er geben könnte.
Das eigentliche Thema ist nicht Numerologie. Es ist das menschliche Bedürfnis, Muster zu finden, selbst wenn diese Muster uns zerstören.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Eine unbehagliche Neugier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Number 23 ist kein großartiger Film. Er ist chaotisch, uneinheitlich und manchmal frustrierend. Aber er ist auch seltsam und einprägsam. Jim Carrey dabei zuzusehen, wie er wegen einer Zahl ausflippt, ist eigenartig fesselnd. Der Film bleibt in Erinnerung, nicht weil er perfekt ist, sondern weil er es wagt, eine alberne Idee ernst zu nehmen. Das ist etwas wert.
💡Abschließende Erkenntnis: Wenn du psychologische Threller magst, die Mehrdeutigkeit umarmen, bietet dieser Film ein Erlebnis, das du so schnell nicht vergessen wirst.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Number 23 Wikipedia
Fakten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Split Second: Ein Detektiv, ein überflutetes London und etwas im Wasser - Ein weiterer Thriller über Besessenheit und einen Detektiv, der sich selbst bei einer Jagd verliert.
The Game That Knows Your Name - Eine Geschichte über ein Spiel, das Realität und Fiktion verschwimmen lässt, wie das Buch in The Number 23.
Strange Days: Wenn Erinnerungen zur Droge werden - Ein psychologischer Thriller, bei dem Wahrnehmung und Realität verschwimmen, ähnlich wie Carreys Zerfall.
[[MEDIA-0]]</a:t>
            </a:r>
          </a:p>
        </p:txBody>
      </p:sp>
    </p:spTree>
  </p:cSld>
  <p:clrMapOvr>
    <a:masterClrMapping xmlns:a="http://schemas.openxmlformats.org/drawingml/2006/main"/>
  </p:clrMapOvr>
</p:sld>
</file>