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ec3743e9c0034c3f"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292c1b06d67f4c66"/>
    <p:sldId xmlns:r="http://schemas.openxmlformats.org/officeDocument/2006/relationships" id="257" r:id="Reb72507ff9d74b28"/>
    <p:sldId xmlns:r="http://schemas.openxmlformats.org/officeDocument/2006/relationships" id="258" r:id="R7fb522fd225f4815"/>
    <p:sldId xmlns:r="http://schemas.openxmlformats.org/officeDocument/2006/relationships" id="259" r:id="Rd30e8d5a069845e6"/>
    <p:sldId xmlns:r="http://schemas.openxmlformats.org/officeDocument/2006/relationships" id="260" r:id="Ree36aab5618042d4"/>
    <p:sldId xmlns:r="http://schemas.openxmlformats.org/officeDocument/2006/relationships" id="261" r:id="R0f535339c5e44165"/>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292c1b06d67f4c66" /><Relationship Type="http://schemas.openxmlformats.org/officeDocument/2006/relationships/slide" Target="/ppt/slides/slide2.xml" Id="Reb72507ff9d74b28" /><Relationship Type="http://schemas.openxmlformats.org/officeDocument/2006/relationships/slide" Target="/ppt/slides/slide3.xml" Id="R7fb522fd225f4815" /><Relationship Type="http://schemas.openxmlformats.org/officeDocument/2006/relationships/slide" Target="/ppt/slides/slide4.xml" Id="Rd30e8d5a069845e6" /><Relationship Type="http://schemas.openxmlformats.org/officeDocument/2006/relationships/slide" Target="/ppt/slides/slide5.xml" Id="Ree36aab5618042d4" /><Relationship Type="http://schemas.openxmlformats.org/officeDocument/2006/relationships/slide" Target="/ppt/slides/slide6.xml" Id="R0f535339c5e44165"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Dieta Cetogênica: O BioHack para a Produtividade dos Programadores</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O cérebro adora uma fonte de energia chamada cetonas. Quando você segue uma dieta cetogênica, muitas pessoas relatam um foco mais afiado, energia mais estável e uma melhor clareza mental.</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Cetonas para o cérebro: uma fonte de energia muito melhor do que a glicose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Para um programador, isso vale ouro: menos fadiga mental e energia mais consistente ao longo do dia, sem quedas catastróficas. Ao contrário da glicose, que costuma vir acompanhada de picos e quedas na energia e no foco, as cetonas fornecem uma fonte de combustível mais limpa e estável para o cérebro. Muitas pessoas relatam melhora na concentração, clareza mental, produtividade sustentada e menos distrações durante longas sessões de programação.</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Por que as cetonas são uma fonte de energia superior?</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 humanidade aprendeu a cultivar a terra há apenas 10 mil anos, enquanto nossos corpos evoluíram ao longo de milhões de anos comendo a carne de animais.    Por causa disso, quando comemos carboidratos, a nossa glicose no sangue dá um pico; nossos corpos ainda não estão adaptados aos carboidratos e precisaremos de muito mais tempo para nos adaptar.    Ao consumir carboidratos, nosso corpo produz radicais livres (que são ruins), enquanto ao consumir gordura, ele produz antioxidantes.    Além disso, cerca de 80% da estrutura do nosso cérebro é composta por vias lipídicas (gordura), o que significa que ele prospera usando cetonas como combustível premium. Um caso famoso disso envolve a      Dra. Mary Newport,      uma médica cujo marido, Steve, sofria de Alzheimer precoce grave a ponto de enfr…</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As cetonas são tão poderosas que podem curar ou controlar o diabetes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Fui diagnosticado com diabetes Tipo 2, e todos por parte de mãe na minha família são diabéticos. Quando fiz a dieta cetogênica por alguns meses, meu exame seguinte não mostrou absolutamente nada. Minha glicemia de jejum costumava ficar em torno de 140 quando eu acordava, e caiu para cerca de 90.    Isso é de fato tão poderoso que, quando combinado com o jejum intermitente, muitos pesquisadores estão estudando o método como uma terapia metabólica complementar para o câncer. Essa abordagem se baseia no Efeito Warburg — a observação científica de que a maioria das células cancerígenas depende fortemente da fermentação da glicose para sobreviver e não consegue utilizar cetonas como combustível de forma eficaz. Ao restringir os carboidratos e induzir a autofagia através do jejum (o processo de…</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Benefícios gerais da dieta cetogênica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Níveis de energia mais estáveis ao longo do diaRedução do nevoeiro mental (brain fog) e melhor clareza mentalMelhor foco e concentração para trabalho profundo (deep work)Menor sensação de fome e menos desejos por comida entre as refeiçõesMelhora na sensibilidade à insulina e no controle do açúcar no sangueAuxilia na perda de gordura ao aumentar a utilização da gordura como combustívelMenos quedas de energia em comparação com dietas ricas em carboidratosPode reduzir inflamações e melhorar a saúde metabólicaPode melhorar a resistência e o desempenho físico em atividades de ritmo constanteHumor mais consistente e maior motivaçãoPode apoiar a longevidade e as vias de envelhecimento saudávelPode aumentar a flexibilidade metabólica entre o uso de glicose e gordura</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Como a dieta ancestral dos nossos antepassados se conecta com Agentes de IA como o Codex e o Claude?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Ao trabalhar em alto nível com o ChatGPT e, em seguida, escrever arquivos MD e implementá-los com o Claude após revisar cada linha detalhadamente, todos nós terminamos exaustos. Com muito mais informação para processar, o desafio de hoje é a energia — não apenas para atingir as metas do roadmap de IA, mas para o próprio cérebro humano.</a:t>
            </a:r>
          </a:p>
        </p:txBody>
      </p:sp>
    </p:spTree>
  </p:cSld>
  <p:clrMapOvr>
    <a:masterClrMapping xmlns:a="http://schemas.openxmlformats.org/drawingml/2006/main"/>
  </p:clrMapOvr>
</p:sld>
</file>