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18be51230ab4b9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5429f5b66f34910"/>
    <p:sldId xmlns:r="http://schemas.openxmlformats.org/officeDocument/2006/relationships" id="257" r:id="R2738b88fd248472a"/>
    <p:sldId xmlns:r="http://schemas.openxmlformats.org/officeDocument/2006/relationships" id="258" r:id="R2ab0a60d2d4a4a70"/>
    <p:sldId xmlns:r="http://schemas.openxmlformats.org/officeDocument/2006/relationships" id="259" r:id="R33602e851324406b"/>
    <p:sldId xmlns:r="http://schemas.openxmlformats.org/officeDocument/2006/relationships" id="260" r:id="R300eb662fbd44685"/>
    <p:sldId xmlns:r="http://schemas.openxmlformats.org/officeDocument/2006/relationships" id="261" r:id="R7e1cef5120094407"/>
    <p:sldId xmlns:r="http://schemas.openxmlformats.org/officeDocument/2006/relationships" id="262" r:id="R4ec24ced79c64342"/>
    <p:sldId xmlns:r="http://schemas.openxmlformats.org/officeDocument/2006/relationships" id="263" r:id="Rc23221728b6e4ae1"/>
    <p:sldId xmlns:r="http://schemas.openxmlformats.org/officeDocument/2006/relationships" id="264" r:id="R6413c42c9d9149d9"/>
    <p:sldId xmlns:r="http://schemas.openxmlformats.org/officeDocument/2006/relationships" id="265" r:id="R4971acfefe854923"/>
    <p:sldId xmlns:r="http://schemas.openxmlformats.org/officeDocument/2006/relationships" id="266" r:id="Rb28d7b06b5cf40d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5429f5b66f34910" /><Relationship Type="http://schemas.openxmlformats.org/officeDocument/2006/relationships/slide" Target="/ppt/slides/slide2.xml" Id="R2738b88fd248472a" /><Relationship Type="http://schemas.openxmlformats.org/officeDocument/2006/relationships/slide" Target="/ppt/slides/slide3.xml" Id="R2ab0a60d2d4a4a70" /><Relationship Type="http://schemas.openxmlformats.org/officeDocument/2006/relationships/slide" Target="/ppt/slides/slide4.xml" Id="R33602e851324406b" /><Relationship Type="http://schemas.openxmlformats.org/officeDocument/2006/relationships/slide" Target="/ppt/slides/slide5.xml" Id="R300eb662fbd44685" /><Relationship Type="http://schemas.openxmlformats.org/officeDocument/2006/relationships/slide" Target="/ppt/slides/slide6.xml" Id="R7e1cef5120094407" /><Relationship Type="http://schemas.openxmlformats.org/officeDocument/2006/relationships/slide" Target="/ppt/slides/slide7.xml" Id="R4ec24ced79c64342" /><Relationship Type="http://schemas.openxmlformats.org/officeDocument/2006/relationships/slide" Target="/ppt/slides/slide8.xml" Id="Rc23221728b6e4ae1" /><Relationship Type="http://schemas.openxmlformats.org/officeDocument/2006/relationships/slide" Target="/ppt/slides/slide9.xml" Id="R6413c42c9d9149d9" /><Relationship Type="http://schemas.openxmlformats.org/officeDocument/2006/relationships/slide" Target="/ppt/slides/slide10.xml" Id="R4971acfefe854923" /><Relationship Type="http://schemas.openxmlformats.org/officeDocument/2006/relationships/slide" Target="/ppt/slides/slide11.xml" Id="Rb28d7b06b5cf40d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Do People with Multiple Melanomas Have Different Survival?</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An Italian study found no significant difference in survival between patients with multiple primary melanomas and those with a single melanoma.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overview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Researchers reviewed records of 10,066 melanoma patients treated at a single Italian cancer center from 1978 to 2021. They compared 944 patients with MPM to 9,122 with SPM. The study looked at risk factors like age, sex, and tumor features, and tracked deaths over time.
ℹ️This was an observational study in people. The evidence level is moderate: it shows associations, not proof of cause.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Key findings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Men had a 29% higher risk of developing MPM compared to women.
  ✅ Age was not linked to MPM risk.
  ✅ Patients with thicker tumors (Breslow &gt;1 mm) had about 50% lower risk of MPM.
  ✅ Presence of mitoses or ulceration in the first tumor also lowered MPM risk by about 45% and 75%, respectively.
  ✅ There was no significant difference in overall death risk between MPM and SPM patients (hazard ratio 0.85, 95% CI 0.67–1.06).
  ✅ Melanoma-specific death risk also showed no significant difference (hazard ratio 0.93, 95% CI 0.71–1.22).</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vs. claim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study tested whether survival differs between MPM and SPM patients. It does not claim that having multiple melanomas is safer or riskier in terms of overall health.</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does not prove that MPM causes different survival outcomes.
  It did not test prevention or treatment strategies.
  It did not include people outside this Italian hospital population.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Confidence indicator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Confidence: Low to moderate — observational study with possible confounding factors. Trust tier: Moderate.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Single-center study in Italy may not apply elsewhere.
  Retrospective design can miss unmeasured factors.
  Long study period (1978–2021) may include changes in diagnosis and treatment.
⚠️This study is not definitive. Associations found here need confirmation in other populations.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Do these findings hold in other populations or countries?
  What explains the lower MPM risk with thicker tumors?
  Could different follow-up schedules improve outcomes?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If you have had melanoma, regular skin checks are important—this study supports that.
  ✅ Discuss your personal risk factors, like sex and tumor features, with your dermatologist.
  ✅ Do not assume that having multiple melanomas changes your survival outlook based on this single study.</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study found no significant survival difference between people with one or multiple melanomas, but it does not change standard follow-up recommendations.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Potential risk factors, clinicopathological features and determinants of survival for multiple primary melanoma patients compared to single primary melanoma: a large single-center Italian study.. Melanoma research. 2023 PubMed</a:t>
            </a:r>
          </a:p>
        </p:txBody>
      </p:sp>
    </p:spTree>
  </p:cSld>
  <p:clrMapOvr>
    <a:masterClrMapping xmlns:a="http://schemas.openxmlformats.org/drawingml/2006/main"/>
  </p:clrMapOvr>
</p:sld>
</file>