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0faa8579c1734d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9d642d39bbe74c23"/>
    <p:sldId xmlns:r="http://schemas.openxmlformats.org/officeDocument/2006/relationships" id="257" r:id="Rbd31c1deea77450a"/>
    <p:sldId xmlns:r="http://schemas.openxmlformats.org/officeDocument/2006/relationships" id="258" r:id="R7140119f63f74115"/>
    <p:sldId xmlns:r="http://schemas.openxmlformats.org/officeDocument/2006/relationships" id="259" r:id="R46021c40b48644fd"/>
    <p:sldId xmlns:r="http://schemas.openxmlformats.org/officeDocument/2006/relationships" id="260" r:id="Re26fe38bf5fc4509"/>
    <p:sldId xmlns:r="http://schemas.openxmlformats.org/officeDocument/2006/relationships" id="261" r:id="R2f2fb2f787204032"/>
    <p:sldId xmlns:r="http://schemas.openxmlformats.org/officeDocument/2006/relationships" id="262" r:id="Rc22ccfa2791946b4"/>
    <p:sldId xmlns:r="http://schemas.openxmlformats.org/officeDocument/2006/relationships" id="263" r:id="R0f1c13839d7e4b34"/>
    <p:sldId xmlns:r="http://schemas.openxmlformats.org/officeDocument/2006/relationships" id="264" r:id="Rfe616a37e0964398"/>
    <p:sldId xmlns:r="http://schemas.openxmlformats.org/officeDocument/2006/relationships" id="265" r:id="R8ae7ffbae8ab417d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9d642d39bbe74c23" /><Relationship Type="http://schemas.openxmlformats.org/officeDocument/2006/relationships/slide" Target="/ppt/slides/slide2.xml" Id="Rbd31c1deea77450a" /><Relationship Type="http://schemas.openxmlformats.org/officeDocument/2006/relationships/slide" Target="/ppt/slides/slide3.xml" Id="R7140119f63f74115" /><Relationship Type="http://schemas.openxmlformats.org/officeDocument/2006/relationships/slide" Target="/ppt/slides/slide4.xml" Id="R46021c40b48644fd" /><Relationship Type="http://schemas.openxmlformats.org/officeDocument/2006/relationships/slide" Target="/ppt/slides/slide5.xml" Id="Re26fe38bf5fc4509" /><Relationship Type="http://schemas.openxmlformats.org/officeDocument/2006/relationships/slide" Target="/ppt/slides/slide6.xml" Id="R2f2fb2f787204032" /><Relationship Type="http://schemas.openxmlformats.org/officeDocument/2006/relationships/slide" Target="/ppt/slides/slide7.xml" Id="Rc22ccfa2791946b4" /><Relationship Type="http://schemas.openxmlformats.org/officeDocument/2006/relationships/slide" Target="/ppt/slides/slide8.xml" Id="R0f1c13839d7e4b34" /><Relationship Type="http://schemas.openxmlformats.org/officeDocument/2006/relationships/slide" Target="/ppt/slides/slide9.xml" Id="Rfe616a37e0964398" /><Relationship Type="http://schemas.openxmlformats.org/officeDocument/2006/relationships/slide" Target="/ppt/slides/slide10.xml" Id="R8ae7ffbae8ab417d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Dor de Cabeça como Sinal Precoce de Esclerose Múltipla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revisão constata que a dor de cabeça afeta 50-60% dos pacientes com EM, muitas vezes como sintoma precoce, com predileção pelo sexo feminino.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Visão geral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autores revisaram a literatura científica existente sobre dor de cabeça em pessoas com EM. Eles examinaram a frequência da dor de cabeça, os tipos observados e se os tratamentos para EM podem causar dor de cabeça. A revisão incluiu estudos em pacientes humanos.
ℹ️Esta é uma revisão narrativa de estudos observacionais em humanos. Ela não fornece novas evidências experimentais.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dor de cabeça afeta 50-60% das pessoas com EM.
  A dor de cabeça geralmente se manifesta como enxaqueca ou cefaleia tensional.
  Mulheres têm maior probabilidade de ter dor de cabeça com EM, com uma proporção mulher-homem de 2-3:1.
  Alguns medicamentos para EM, como teriflunomida e interferons, estão associados ao aumento da dor de cabeça.
A dor de cabeça é comum na EM, especialmente em mulheres, e pode ser um sintoma precoce, mas esta revisão não prova uma causa direta.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O que significa para os pacientes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dor de cabeça é um sintoma comum na EM, especialmente em mulheres. Pode ser um sinal precoce da doença. Alguns tratamentos para EM também podem causar ou piorar a dor de cabeça. Esta informação pode ajudar os médicos a gerenciar melhor os pacientes.
💡Se você tem EM e dores de cabeça frequentes, converse sobre isso com seu médico. Esteja ciente de que a dor de cabeça pode fazer parte da EM, não um problema separado.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 e cuidados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revisou associações entre dor de cabeça e EM. Ele não testou se a dor de cabeça causa EM ou vice-versa.
  Não prova que a dor de cabeça causa EM.
  Não mostra que o tratamento da dor de cabeça altera os resultados da EM.
  Não estabelece com que frequência a dor de cabeça é o primeiro sintoma.
⚠️Nível de confiança: Moderado. Esta é uma revisão de estudos observacionais, portanto mostra ligações, mas não pode provar que a dor de cabeça é causada pela EM ou que é um sinal precoce confiável.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 que frequência a dor de cabeça aparece antes de um diagnóstico de EM?
  Diferentes tratamentos para EM causam padrões diferentes de dor de cabeça?
  O tratamento da dor de cabeça pode melhorar a qualidade de vida na EM?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📝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Se você tem EM e dores de cabeça frequentes, discuta isso com seu médico.
  ✅ Esteja ciente de que a dor de cabeça pode fazer parte da EM, não um problema separado.
  ✅ Se você iniciar um novo medicamento para EM e tiver dores de cabeça, reporte isso ao seu profissional de saúde.
  ✅ Não presuma que a dor de cabeça isolada significa EM; existem muitas outras causas.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Indicador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Moderada — baseada em uma revisão de estudos observacionais, mostrando associação, mas não causalidade.
Limitações
  É uma revisão, não um novo estudo, portanto depende de dados existentes.
  Não fornece novas evidências experimentais.
  A revisão pode não incluir todos os estudos relevantes.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dor de cabeça é comum na EM, especialmente em mulheres, e pode ser um sintoma precoce, mas esta revisão não prova uma causa direta.
Este resumo é apenas para informação geral e não constitui aconselhamento médico. Consulte um profissional qualificado antes de alterar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Headache in Multiple Sclerosis: A Narrative Review.. Medicina (Kaunas, Lithuania). 2024 PubMed</a:t>
            </a:r>
          </a:p>
        </p:txBody>
      </p:sp>
    </p:spTree>
  </p:cSld>
  <p:clrMapOvr>
    <a:masterClrMapping xmlns:a="http://schemas.openxmlformats.org/drawingml/2006/main"/>
  </p:clrMapOvr>
</p:sld>
</file>