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007f1603e4a848dc"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eae444739c941e4"/>
    <p:sldId xmlns:r="http://schemas.openxmlformats.org/officeDocument/2006/relationships" id="257" r:id="Rd39c7dfa856e4837"/>
    <p:sldId xmlns:r="http://schemas.openxmlformats.org/officeDocument/2006/relationships" id="258" r:id="Rfce6f71eac5e4015"/>
    <p:sldId xmlns:r="http://schemas.openxmlformats.org/officeDocument/2006/relationships" id="259" r:id="R74b9eb16f57845c4"/>
    <p:sldId xmlns:r="http://schemas.openxmlformats.org/officeDocument/2006/relationships" id="260" r:id="Ra8a6d688f4ca494b"/>
    <p:sldId xmlns:r="http://schemas.openxmlformats.org/officeDocument/2006/relationships" id="261" r:id="R59a3dcf990344998"/>
    <p:sldId xmlns:r="http://schemas.openxmlformats.org/officeDocument/2006/relationships" id="262" r:id="R374ade3035ca44b2"/>
    <p:sldId xmlns:r="http://schemas.openxmlformats.org/officeDocument/2006/relationships" id="263" r:id="R30aad8e433784767"/>
    <p:sldId xmlns:r="http://schemas.openxmlformats.org/officeDocument/2006/relationships" id="264" r:id="R1a177dd6f0984350"/>
    <p:sldId xmlns:r="http://schemas.openxmlformats.org/officeDocument/2006/relationships" id="265" r:id="R9d802a901e4d4715"/>
    <p:sldId xmlns:r="http://schemas.openxmlformats.org/officeDocument/2006/relationships" id="266" r:id="R80fca8c9fe10427e"/>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eae444739c941e4" /><Relationship Type="http://schemas.openxmlformats.org/officeDocument/2006/relationships/slide" Target="/ppt/slides/slide2.xml" Id="Rd39c7dfa856e4837" /><Relationship Type="http://schemas.openxmlformats.org/officeDocument/2006/relationships/slide" Target="/ppt/slides/slide3.xml" Id="Rfce6f71eac5e4015" /><Relationship Type="http://schemas.openxmlformats.org/officeDocument/2006/relationships/slide" Target="/ppt/slides/slide4.xml" Id="R74b9eb16f57845c4" /><Relationship Type="http://schemas.openxmlformats.org/officeDocument/2006/relationships/slide" Target="/ppt/slides/slide5.xml" Id="Ra8a6d688f4ca494b" /><Relationship Type="http://schemas.openxmlformats.org/officeDocument/2006/relationships/slide" Target="/ppt/slides/slide6.xml" Id="R59a3dcf990344998" /><Relationship Type="http://schemas.openxmlformats.org/officeDocument/2006/relationships/slide" Target="/ppt/slides/slide7.xml" Id="R374ade3035ca44b2" /><Relationship Type="http://schemas.openxmlformats.org/officeDocument/2006/relationships/slide" Target="/ppt/slides/slide8.xml" Id="R30aad8e433784767" /><Relationship Type="http://schemas.openxmlformats.org/officeDocument/2006/relationships/slide" Target="/ppt/slides/slide9.xml" Id="R1a177dd6f0984350" /><Relationship Type="http://schemas.openxmlformats.org/officeDocument/2006/relationships/slide" Target="/ppt/slides/slide10.xml" Id="R9d802a901e4d4715" /><Relationship Type="http://schemas.openxmlformats.org/officeDocument/2006/relationships/slide" Target="/ppt/slides/slide11.xml" Id="R80fca8c9fe10427e"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Dotierte Nanopartikel bauen Schadstoff in Labortests ab</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Pd-dotierte ZnO-Nanopartikel bauten in Labortests 90% des Nitrobenzols ab, jedoch wurden Auswirkungen auf Mensch oder Tier nicht untersucht.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Studienaufbau</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Forscher stellten Nanopartikel her, indem sie Zinkoxid geringe Mengen Palladium zufügten. Sie testeten, wie gut diese Partikel Nitrobenzol in Wasser unter sichtbarem Licht abbauten.
Das Experiment verwendete eine Konzentration von 200 µg/L Nitrobenzol bei pH 7, mit 16 µg/mL Katalysator, über 320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Hauptergebnisse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beste Version der Nanopartikel (0,08 Gew.-% Pd) baute 90 % des Nitrobenzols in 320 Minuten ab.
  Diese Version arbeitete 25-mal schneller als reine Zinkoxid-Nanopartikel.
  Hydroxylradikale wurden als die wichtigsten aktiven Spezies identifiziert, die den Abbau antreiben.
  Die Nanopartikel konnten bis zu fünf Behandlungszyklen wiederverwendet werden.
  Die Zugabe von mehr Palladium reduzierte die Bandlücke von Zinkoxid von 3,12 auf 2,94 eV.
In einer Laborschale führte die Zugabe einer winzigen Menge Palladium zu Zinkoxid dazu, dass ein häufiger Schadstoff unter sichtbarem Licht wesentlich besser abgebaut wurde.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die Studie gemessen hat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Studie maß eine chemische Reaktion, nicht gesundheitliche Auswirkungen auf Lebewesen. Sie testete eine chemische Reinigungsmethode im Labor. Sie stellt keine allgemeinere gesundheitliche Behauptung auf.
ℹ️Der Studientyp wurde nicht angegeben; es handelt sich um ein Laborexperiment.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NICHT zeigt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Es wurden keine Auswirkungen auf Menschen oder Tiere getestet.
  ✅ Es wurden keine gesundheitlichen Ergebnisse oder Sicherheit gemessen.
  ✅ Es wurden keine realen Wasserbedingungen getestet.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Zuversicht und Vertrauen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Zuversicht: Gering bis mäßig — weil der Studientyp unklar ist.
Vertrauensstufe: Mäßig. Der Studientyp ist nicht klar angegeben, behandeln Sie die Ergebnisse daher mit gesunder Vorsicht. Dies ist ein reines Laborexperiment, daher ist der Nachweis beim Menschen nicht erbracht.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Einschränkungen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Studientyp ist nicht klar angegeben.
  Es wurde nur eine Schadstoffkonzentration getestet.
  Reale Wasserbedingungen wurden nicht simuliert.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Würde dies in echtem verschmutztem Wasser funktionieren?
  Wie sicher sind die Abbauprodukte?
  Kann dies für den praktischen Einsatz hochskaliert werden?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Verstehen Sie, dass es sich um ein Laborexperiment handelt, nicht um eine Gesundheitsstudie.
  Es gibt noch keinen erprobten Plan für den Menschen.
  Verfolgen Sie die zukünftige Forschung zur Wasseraufbereitung mit Nanopartikeln.
  Versuchen Sie nicht, dieses Experiment zu Hause zu wiederholen.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Fazit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Diese Laborstudie zeigt, dass dotierte Nanopartikel einen Schadstoff abbauen können, aber sie ist nicht auf die menschliche Gesundheit übertragbar.
Diese Zusammenfassung dient nur der allgemeinen Information und ist kein medizinischer Rat. Konsultieren Sie einen qualifizierten Fachmann, bevor Sie etwas an Ihrer Gesundheit ändern.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Visible-light induced effective and sustainable remediation of nitro organics pollutants using Pd-doped ZnO nanocatalyst. Scientific Reports. 2024 PubMed</a:t>
            </a:r>
          </a:p>
        </p:txBody>
      </p:sp>
    </p:spTree>
  </p:cSld>
  <p:clrMapOvr>
    <a:masterClrMapping xmlns:a="http://schemas.openxmlformats.org/drawingml/2006/main"/>
  </p:clrMapOvr>
</p:sld>
</file>