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f5a9c7826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0dbe992d4274d84"/>
    <p:sldId xmlns:r="http://schemas.openxmlformats.org/officeDocument/2006/relationships" id="257" r:id="R444e0f1b9df148e5"/>
    <p:sldId xmlns:r="http://schemas.openxmlformats.org/officeDocument/2006/relationships" id="258" r:id="R552f8a64303e47f7"/>
    <p:sldId xmlns:r="http://schemas.openxmlformats.org/officeDocument/2006/relationships" id="259" r:id="R67637ad734fe4a79"/>
    <p:sldId xmlns:r="http://schemas.openxmlformats.org/officeDocument/2006/relationships" id="260" r:id="Re8adf510bc6b42f0"/>
    <p:sldId xmlns:r="http://schemas.openxmlformats.org/officeDocument/2006/relationships" id="261" r:id="Rff056ea1ca6045c5"/>
    <p:sldId xmlns:r="http://schemas.openxmlformats.org/officeDocument/2006/relationships" id="262" r:id="Rc3929200624d41f8"/>
    <p:sldId xmlns:r="http://schemas.openxmlformats.org/officeDocument/2006/relationships" id="263" r:id="R3d48bdef9fec4801"/>
    <p:sldId xmlns:r="http://schemas.openxmlformats.org/officeDocument/2006/relationships" id="264" r:id="Re145c3440af94160"/>
    <p:sldId xmlns:r="http://schemas.openxmlformats.org/officeDocument/2006/relationships" id="265" r:id="Rc5f07099f8504740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0dbe992d4274d84" /><Relationship Type="http://schemas.openxmlformats.org/officeDocument/2006/relationships/slide" Target="/ppt/slides/slide2.xml" Id="R444e0f1b9df148e5" /><Relationship Type="http://schemas.openxmlformats.org/officeDocument/2006/relationships/slide" Target="/ppt/slides/slide3.xml" Id="R552f8a64303e47f7" /><Relationship Type="http://schemas.openxmlformats.org/officeDocument/2006/relationships/slide" Target="/ppt/slides/slide4.xml" Id="R67637ad734fe4a79" /><Relationship Type="http://schemas.openxmlformats.org/officeDocument/2006/relationships/slide" Target="/ppt/slides/slide5.xml" Id="Re8adf510bc6b42f0" /><Relationship Type="http://schemas.openxmlformats.org/officeDocument/2006/relationships/slide" Target="/ppt/slides/slide6.xml" Id="Rff056ea1ca6045c5" /><Relationship Type="http://schemas.openxmlformats.org/officeDocument/2006/relationships/slide" Target="/ppt/slides/slide7.xml" Id="Rc3929200624d41f8" /><Relationship Type="http://schemas.openxmlformats.org/officeDocument/2006/relationships/slide" Target="/ppt/slides/slide8.xml" Id="R3d48bdef9fec4801" /><Relationship Type="http://schemas.openxmlformats.org/officeDocument/2006/relationships/slide" Target="/ppt/slides/slide9.xml" Id="Re145c3440af94160" /><Relationship Type="http://schemas.openxmlformats.org/officeDocument/2006/relationships/slide" Target="/ppt/slides/slide10.xml" Id="Rc5f07099f850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 Easily understand async/await, multithreading, threads and parallel processing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I took me eternity to get the big picture that and actually boost applications correctly.</a:t>
            </a:r>
          </a:p>
        </p:txBody>
      </p:sp>
    </p:spTree>
  </p:cSld>
  <p:clrMapOvr>
    <a:masterClrMapping xmlns:a="http://schemas.openxmlformats.org/drawingml/2006/main"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Key Takeaway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High-performance applications scale by using the correct strategy
for each type of workload:
Async/await for I/O-bound operations
Parallel processing for CPU-bound workloads
Task and the Thread Pool instead of manually managing threads
Understanding these concepts is essential for don't rely entirely in expensive cloud horizontal and vertical scale.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I/O Operations: Use Async/Await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For I/O operations such as API calls, database queries, or file access,
use async/await.
These operations spend most of their time waiting for external systems.
Async programming allows the thread to return to the thread pool
while the I/O operation is in progress.
This prevents threads from being blocked and allows the system
to process more requests concurrently.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CPU Intensive Work: Use Parallel Processing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For CPU-heavy tasks, such as large data processing or complex calculations,
parallel processing can improve performance.
In .NET, a common example is:
Parallel.ForEach(items, item =&gt;
{
    Process(item);
});
This distributes work across multiple CPU cores,
allowing tasks to execute simultaneously.
Before using parallelism, it's important to verify that
your server actually has multiple CPU cores available.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Prefer Task Over Creating Threads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In modern .NET applications, developers rarely create threads manually.
Instead, they use Task, which is a higher-level abstraction
that integrates with the Thread Pool.
Tasks provide better resource management and work naturally
with async and parallel programming patterns.
Understanding Threads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What Is a Thread?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thread is the smallest unit of execution inside a process.
It represents a sequence of instructions that the CPU executes.
Threads allow programs to perform multiple tasks concurrently.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Hardware Threads (CPU Threads)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CPU thread is a hardware execution unit inside the processor
capable of executing an instruction stream.
Modern CPUs include:
Multiple cores
Multiple hardware threads per core (for example using Hyper-Threading)
Example:
4 cores
8 hardware threads
This means the CPU can execute up to 8 instruction streams concurrently,
depending on workload and scheduling.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Threads in Programming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In programming, a thread is a software abstraction
that represents a sequence of instructions we want to execute independently.
When a thread is created in code, the program requests the
operating system scheduler to allocate CPU time for that thread.
Example in C#:
new Thread(() =&gt;
{
    Console.WriteLine("Hello world");
}).Start();
new Thread(() =&gt;
{
    Console.WriteLine("Hello world");
}).Start();
These threads may run concurrently depending on how the
operating system schedules them.</a:t>
            </a:r>
          </a:p>
        </p:txBody>
      </p:sp>
    </p:spTree>
  </p:cSld>
  <p:clrMapOvr>
    <a:masterClrMapping xmlns:a="http://schemas.openxmlformats.org/drawingml/2006/main"/>
  </p:clrMapOvr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Threads at the Operating System Level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At the operating system level, a thread is still the
smallest unit of execution within a process.
The operating system is responsible for:
Scheduling threads
Assigning them to CPU hardware threads
Managing execution
Performing context switching</a:t>
            </a:r>
          </a:p>
        </p:txBody>
      </p:sp>
    </p:spTree>
  </p:cSld>
  <p:clrMapOvr>
    <a:masterClrMapping xmlns:a="http://schemas.openxmlformats.org/drawingml/2006/main"/>
  </p:clrMapOvr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Thread Memory Model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Each thread contains its own:
Stack – used for local variables and method calls
CPU registers – temporary storage during execution
Instruction pointer – indicates the next instruction to execute
Execution state – running, waiting, or blocked
However, threads inside the same process share the same memory space.
This shared memory allows threads to collaborate,
but it can also introduce concurrency problems such as
race conditions.</a:t>
            </a:r>
          </a:p>
        </p:txBody>
      </p:sp>
    </p:spTree>
  </p:cSld>
  <p:clrMapOvr>
    <a:masterClrMapping xmlns:a="http://schemas.openxmlformats.org/drawingml/2006/main"/>
  </p:clrMapOvr>
</p:sld>
</file>