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58fca8a7aef40c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ff2f14d7be9b4859"/>
    <p:sldId xmlns:r="http://schemas.openxmlformats.org/officeDocument/2006/relationships" id="257" r:id="R2d85ae1daf2c4855"/>
    <p:sldId xmlns:r="http://schemas.openxmlformats.org/officeDocument/2006/relationships" id="258" r:id="R105d812364a842da"/>
    <p:sldId xmlns:r="http://schemas.openxmlformats.org/officeDocument/2006/relationships" id="259" r:id="R580bb597bc5d46a7"/>
    <p:sldId xmlns:r="http://schemas.openxmlformats.org/officeDocument/2006/relationships" id="260" r:id="Rcc6fce70796d4f41"/>
    <p:sldId xmlns:r="http://schemas.openxmlformats.org/officeDocument/2006/relationships" id="261" r:id="R8c783ad7e52a4647"/>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ff2f14d7be9b4859" /><Relationship Type="http://schemas.openxmlformats.org/officeDocument/2006/relationships/slide" Target="/ppt/slides/slide2.xml" Id="R2d85ae1daf2c4855" /><Relationship Type="http://schemas.openxmlformats.org/officeDocument/2006/relationships/slide" Target="/ppt/slides/slide3.xml" Id="R105d812364a842da" /><Relationship Type="http://schemas.openxmlformats.org/officeDocument/2006/relationships/slide" Target="/ppt/slides/slide4.xml" Id="R580bb597bc5d46a7" /><Relationship Type="http://schemas.openxmlformats.org/officeDocument/2006/relationships/slide" Target="/ppt/slides/slide5.xml" Id="Rcc6fce70796d4f41" /><Relationship Type="http://schemas.openxmlformats.org/officeDocument/2006/relationships/slide" Target="/ppt/slides/slide6.xml" Id="R8c783ad7e52a4647"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Ein Goldstandard für Drehmoment: Trennung von Kupplungsbelägen nach Ruckelverhalten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Multivariate Statistik, angewendet auf reale Drehmomentsignale aus Prüfstandsversuchen, trennt Kupplungsbeläge nach Ruckelverhalten und Fertigungsmerkmalen und etabliert ein Referenz-Drehmomentverhalten für die Materialentwicklung.</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Wenn mehrere Belagflächen denselben Prüfstandstest durchlaufen, kann ein Ingenieur sehen, dass sie sich unterschiedlich verhalten. Viel schwieriger ist es zu sagen, wie sie sich unterscheiden, und zwar in einer Weise, die sich darauf zurückführen lässt, wie das Material hergestellt wurde, und das ohne auf subjektive Beurteilung des Drehmomentverlaufs zurückzugreifen.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Studie wendet multivariate statistische Analyse direkt auf das Drehmomentsignal eines realen Prüfstandstests an. Anstatt das Signal auf eine einzelne abgeleitete Zahl zu reduzieren, wird das gesamte Signal als Beobachtung behandelt, und die statistische Struktur über die Belagflächen hinweg darf aus den Daten hervorgehen.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Analyse trennt die Belagflächen gleichzeitig entlang zweier Achsen: ihrer Rupfleistung und ihrer Fertigungsmerkmale. Diese duale Trennung macht das Ergebnis umsetzbar – ein Unterschied im Rupfverhalten kann auf etwas zurückgeführt werden, das in der Produktionslinie anders gemacht wurde.
Am wichtigsten ist, dass die Analyse ein Goldstandard-Verhalten für das Drehmoment festlegt: eine Referenzsignatur, die eine gut funktionierende Belagfläche erzeugt. Ein Zielsignatur statt eines Zielwerts zu haben, verändert die Art und Weise, wie ein Entwicklungsprogramm durchgeführt wird.
Ein Zielsignatur statt eines Zielwerts zu haben, verändert die Art und Weise, wie ein Entwicklungsprogramm durchgeführt wird.</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Ein Goldstandard-Drehmomentverhalten gibt der Entwicklung von Reibmaterialien eine konsistente Referenz, auf die man hinarbeiten kann, und eine konsistente Möglichkeit, Rupfen zu verstehen, anstatt es nur zu messen. Neue Formulierungen können mit der Referenz verglichen werden, anstatt miteinander, was Ergebnisse über Programme hinweg und im Laufe der Zeit vergleichbar macht.
💡Vergleichen Sie neue Formulierungen mit der Referenzsignatur, nicht miteinander – das hält Ergebnisse über Programme hinweg und im Laufe der Zeit vergleichbar.</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Publikation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Thomaz, C. E.; Martins, C. G. – Multivariate Judder Behavior Analysis of Dry Clutches Based on Torque Signal and Friction Material, Januar 2015.
Lesen Sie die vollständige Publikation auf ResearchGate</a:t>
            </a:r>
          </a:p>
        </p:txBody>
      </p:sp>
    </p:spTree>
  </p:cSld>
  <p:clrMapOvr>
    <a:masterClrMapping xmlns:a="http://schemas.openxmlformats.org/drawingml/2006/main"/>
  </p:clrMapOvr>
</p:sld>
</file>