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2bceda2ed6948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5579c2858b644064"/>
    <p:sldId xmlns:r="http://schemas.openxmlformats.org/officeDocument/2006/relationships" id="257" r:id="R2056a8aaa3ee4af8"/>
    <p:sldId xmlns:r="http://schemas.openxmlformats.org/officeDocument/2006/relationships" id="258" r:id="R61e76cfc9f0449b0"/>
    <p:sldId xmlns:r="http://schemas.openxmlformats.org/officeDocument/2006/relationships" id="259" r:id="Rd974d1d032b34823"/>
    <p:sldId xmlns:r="http://schemas.openxmlformats.org/officeDocument/2006/relationships" id="260" r:id="R6d44faca9068479f"/>
    <p:sldId xmlns:r="http://schemas.openxmlformats.org/officeDocument/2006/relationships" id="261" r:id="R4c1a7f2d3a49475f"/>
    <p:sldId xmlns:r="http://schemas.openxmlformats.org/officeDocument/2006/relationships" id="262" r:id="Rf7d08144a27449b3"/>
    <p:sldId xmlns:r="http://schemas.openxmlformats.org/officeDocument/2006/relationships" id="263" r:id="Rc04b82d203414b00"/>
    <p:sldId xmlns:r="http://schemas.openxmlformats.org/officeDocument/2006/relationships" id="264" r:id="R8cb6b178f93a4699"/>
    <p:sldId xmlns:r="http://schemas.openxmlformats.org/officeDocument/2006/relationships" id="265" r:id="R14f56d04d64a4fbc"/>
    <p:sldId xmlns:r="http://schemas.openxmlformats.org/officeDocument/2006/relationships" id="266" r:id="Rec0332c4ce5441d2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5579c2858b644064" /><Relationship Type="http://schemas.openxmlformats.org/officeDocument/2006/relationships/slide" Target="/ppt/slides/slide2.xml" Id="R2056a8aaa3ee4af8" /><Relationship Type="http://schemas.openxmlformats.org/officeDocument/2006/relationships/slide" Target="/ppt/slides/slide3.xml" Id="R61e76cfc9f0449b0" /><Relationship Type="http://schemas.openxmlformats.org/officeDocument/2006/relationships/slide" Target="/ppt/slides/slide4.xml" Id="Rd974d1d032b34823" /><Relationship Type="http://schemas.openxmlformats.org/officeDocument/2006/relationships/slide" Target="/ppt/slides/slide5.xml" Id="R6d44faca9068479f" /><Relationship Type="http://schemas.openxmlformats.org/officeDocument/2006/relationships/slide" Target="/ppt/slides/slide6.xml" Id="R4c1a7f2d3a49475f" /><Relationship Type="http://schemas.openxmlformats.org/officeDocument/2006/relationships/slide" Target="/ppt/slides/slide7.xml" Id="Rf7d08144a27449b3" /><Relationship Type="http://schemas.openxmlformats.org/officeDocument/2006/relationships/slide" Target="/ppt/slides/slide8.xml" Id="Rc04b82d203414b00" /><Relationship Type="http://schemas.openxmlformats.org/officeDocument/2006/relationships/slide" Target="/ppt/slides/slide9.xml" Id="R8cb6b178f93a4699" /><Relationship Type="http://schemas.openxmlformats.org/officeDocument/2006/relationships/slide" Target="/ppt/slides/slide10.xml" Id="R14f56d04d64a4fbc" /><Relationship Type="http://schemas.openxmlformats.org/officeDocument/2006/relationships/slide" Target="/ppt/slides/slide11.xml" Id="Rec0332c4ce5441d2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Einhänder: O Esquecido Shoot-'Em-Up da Square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Antes de Final Fantasy, a Square fez um shooter de rolagem hardcore para PlayStation — e continua sendo uma diversão.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Informações do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1997
Desenvolvedora: Square
Publicadora: Square (JP), Sony Computer Entertainment (NA)
Plataforma: PlayStation
Gênero: Scrolling shooter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Einhänder parece um bullet hell ballet. Você é uma nave solitária contra ondas de naves inimigas e chefes massivos, tudo em um cenário sci-fi industrial e sombrio. O ritmo é implacável — cada segundo exige reflexos afiados e reconhecimento de padrões. O mundo é frio, mecânico e belo em sua destruição.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⚙️ Como joga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se move em oito direções, atirando e desviando. A diferença: você pode roubar armas inimigas agarrando-as com o braço da sua nave. Cada arma tem munição limitada, então você troca e gerencia recursos constantemente. Sem power-ups — apenas o que você tira dos inimigos. É puro, elegante e implacável.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Mecânica de roubo de armas: pegue as armas dos inimigos durante a batalha, transformando inimigos em munição.
Sem power-ups tradicionais — cada arma é temporária, forçando adaptação constante.
Chefes são enormes quebra-cabeças de múltiplas fases que testam memória e reflexos.
Desenvolvido pela Square, conhecida por RPGs, tornando este um shooter raro e ambicioso.
ℹ️A mecânica de roubo de armas é a inovação central do jogo: você agarra as armas dos inimigos com o braço robótico da sua nave, transformando inimigos em munição. Isso força adaptação constante e mantém cada encontro renovado.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Sprites 2D pré-renderizados dão às naves e explosões uma aparência nítida, quase poligonal. O hardware 3D do PlayStation é usado para camadas de fundo, criando profundidade. É um híbrido que parece clássico e inovador ao mesmo tempo — um instantâneo da experimentação do final dos anos 90.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trilha sonora mistura faixas orquestrais e eletrônicas, impulsionando a ação com batidas pulsantes e melodias melancólicas. Os efeitos sonoros são nítidos — lasers, explosões e o estrondo do seu braço ao agarrar uma arma. O áudio combina perfeitamente com o mundo frio e mecânico.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a mecânica de roubo de armas parece nova e estratégica.
Ainda funciona: controles precisos e dificuldade justa recompensam a prática.
Parece datado: sprites de baixa resolução e fundos simples mostram a idade.
Parece datado: não há sistema de salvamento — você precisa zerar de uma vez.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nome é alemão para "espada de uma mão", referindo-se ao braço único da nave.
A Square desenvolveu o jogo junto com Final Fantasy VII, mostrando seu alcance.
Nunca foi lançado na Europa, tornando-se um item de colecionador por lá.
Einhänder é um shooter ousado e bonito de um estúdio que raramente os produzia. Vale a pena ser lembrado por seu sistema de armas engenhoso e pura intensidade arcade. Quem ama um desafio deveria experimentá-lo.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🔗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Einhänder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R-Type Delta: The Classic Shooter Goes 3D Without Losing Its Soul - Outro shooter de PlayStation que evoluiu o gênero—veja como R-Type lidou com a transição para o 3D.
Elemental Gearbolt: The Light Gun Shooter That Felt Like an Anime - Um shooter de PlayStation com toques de RPG—gênero diferente, mesma época, apelo cult semelhante.
Ghost in the Shell: The Game That Brought the Manga to Life - Outro shooter side-scrolling no PlayStation, mesclando estética cyberpunk com ação intensa.</a:t>
            </a:r>
          </a:p>
        </p:txBody>
      </p:sp>
    </p:spTree>
  </p:cSld>
  <p:clrMapOvr>
    <a:masterClrMapping xmlns:a="http://schemas.openxmlformats.org/drawingml/2006/main"/>
  </p:clrMapOvr>
</p:sld>
</file>