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395d03179bed4d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da1b7b41e11f460d"/>
    <p:sldId xmlns:r="http://schemas.openxmlformats.org/officeDocument/2006/relationships" id="257" r:id="R887f80766c564b6f"/>
    <p:sldId xmlns:r="http://schemas.openxmlformats.org/officeDocument/2006/relationships" id="258" r:id="Rddb43ff6b23844ca"/>
    <p:sldId xmlns:r="http://schemas.openxmlformats.org/officeDocument/2006/relationships" id="259" r:id="R9af3460fe4514a4e"/>
    <p:sldId xmlns:r="http://schemas.openxmlformats.org/officeDocument/2006/relationships" id="260" r:id="R5ea7590e58354813"/>
    <p:sldId xmlns:r="http://schemas.openxmlformats.org/officeDocument/2006/relationships" id="261" r:id="Rdec98300d6bc412f"/>
    <p:sldId xmlns:r="http://schemas.openxmlformats.org/officeDocument/2006/relationships" id="262" r:id="R209b472b45904367"/>
    <p:sldId xmlns:r="http://schemas.openxmlformats.org/officeDocument/2006/relationships" id="263" r:id="R4383e913bb4e4bbb"/>
    <p:sldId xmlns:r="http://schemas.openxmlformats.org/officeDocument/2006/relationships" id="264" r:id="Rc3530d2870c74c54"/>
    <p:sldId xmlns:r="http://schemas.openxmlformats.org/officeDocument/2006/relationships" id="265" r:id="R3468e46c5ced4f51"/>
    <p:sldId xmlns:r="http://schemas.openxmlformats.org/officeDocument/2006/relationships" id="266" r:id="R7a2b2d18ca7f479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da1b7b41e11f460d" /><Relationship Type="http://schemas.openxmlformats.org/officeDocument/2006/relationships/slide" Target="/ppt/slides/slide2.xml" Id="R887f80766c564b6f" /><Relationship Type="http://schemas.openxmlformats.org/officeDocument/2006/relationships/slide" Target="/ppt/slides/slide3.xml" Id="Rddb43ff6b23844ca" /><Relationship Type="http://schemas.openxmlformats.org/officeDocument/2006/relationships/slide" Target="/ppt/slides/slide4.xml" Id="R9af3460fe4514a4e" /><Relationship Type="http://schemas.openxmlformats.org/officeDocument/2006/relationships/slide" Target="/ppt/slides/slide5.xml" Id="R5ea7590e58354813" /><Relationship Type="http://schemas.openxmlformats.org/officeDocument/2006/relationships/slide" Target="/ppt/slides/slide6.xml" Id="Rdec98300d6bc412f" /><Relationship Type="http://schemas.openxmlformats.org/officeDocument/2006/relationships/slide" Target="/ppt/slides/slide7.xml" Id="R209b472b45904367" /><Relationship Type="http://schemas.openxmlformats.org/officeDocument/2006/relationships/slide" Target="/ppt/slides/slide8.xml" Id="R4383e913bb4e4bbb" /><Relationship Type="http://schemas.openxmlformats.org/officeDocument/2006/relationships/slide" Target="/ppt/slides/slide9.xml" Id="Rc3530d2870c74c54" /><Relationship Type="http://schemas.openxmlformats.org/officeDocument/2006/relationships/slide" Target="/ppt/slides/slide10.xml" Id="R3468e46c5ced4f51" /><Relationship Type="http://schemas.openxmlformats.org/officeDocument/2006/relationships/slide" Target="/ppt/slides/slide11.xml" Id="R7a2b2d18ca7f479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Einhänder: Square's Forgotten Shoot-'Em-Up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Before Final Fantasy, Square made a hardcore scrolling shooter for PlayStation—and it's still a blast.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Game info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Release: 1997
Developer: Square
Publisher: Square (JP), Sony Computer Entertainment (NA)
Platform: PlayStation
Genre: Scrolling shooter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The experience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Einhänder feels like a bullet hell ballet. You're a lone ship against waves of enemy craft and massive bosses, all set against a dark, industrial sci-fi backdrop. The pace is relentless—every second demands sharp reflexes and pattern recognition. The world is cold, mechanical, and beautiful in its destruction.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⚙️ How it plays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You move in eight directions, shooting and dodging. The twist: you can steal enemy weapons by grabbing them with your ship's arm. Each weapon has limited ammo, so you constantly swap and manage resources. No power-ups—just what you take from foes. It's pure, elegant, and unforgiving.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What makes it 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Weapon stealing mechanic: grab enemy guns mid-battle, turning foes into ammo.
No traditional power-ups—every weapon is temporary, forcing constant adaptation.
Bosses are huge, multi-phase puzzles that test both memory and reflexes.
Developed by Square, known for RPGs, making this a rare and ambitious shooter.
ℹ️The weapon-stealing mechanic is the game's core innovation: you grab enemy guns with your ship's robotic arm, turning foes into ammunition. This forces constant adaptation and keeps every encounter fresh.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The retro charm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Pre-rendered 2D sprites give ships and explosions a crisp, almost polygonal look. The PlayStation's 3D hardware is used for background layers, creating depth. It's a hybrid that feels both classic and forward-thinking—a snapshot of late-90s experimentation.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Sound &amp; atmosphere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soundtrack blends orchestral and electronic tracks, driving the action with pounding beats and melancholic melodies. Sound effects are sharp—lasers, explosions, and the clank of your arm grabbing a weapon. The audio matches the cold, mechanical world perfectly.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⏳ Then vs. now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Still works: the weapon-stealing mechanic feels fresh and strategic.
Still works: tight controls and fair difficulty reward practice.
Feels dated: low-resolution sprites and simple backgrounds show their age.
Feels dated: no save system—you must beat it in one sitting.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🤔 Curiosities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name is German for "one-handed sword," referring to the ship's single arm.
Square developed it alongside Final Fantasy VII, showing their range.
It was never released in Europe, making it a collector's item there.
Einhänder is a bold, beautiful shooter from a studio that rarely made them. It's worth remembering for its clever weapon system and pure arcade intensity. Anyone who loves a challenge should give it a spin.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🔗 Sources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Einhänder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Related articles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R-Type Delta: The Classic Shooter Goes 3D Without Losing Its Soul - Another PlayStation shooter that evolved the genre—see how R-Type handled the 3D transition.
Elemental Gearbolt: The Light Gun Shooter That Felt Like an Anime - A PlayStation shooter with RPG flair—different genre, same era, similar cult appeal.
Ghost in the Shell: The Game That Brought the Manga to Life - Another side-scrolling shooter on PlayStation, blending cyberpunk aesthetics with tight action.</a:t>
            </a:r>
          </a:p>
        </p:txBody>
      </p:sp>
    </p:spTree>
  </p:cSld>
  <p:clrMapOvr>
    <a:masterClrMapping xmlns:a="http://schemas.openxmlformats.org/drawingml/2006/main"/>
  </p:clrMapOvr>
</p:sld>
</file>