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404042feb764d5b"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1e2dff731034108"/>
    <p:sldId xmlns:r="http://schemas.openxmlformats.org/officeDocument/2006/relationships" id="257" r:id="Rf24038b9f4b34a35"/>
    <p:sldId xmlns:r="http://schemas.openxmlformats.org/officeDocument/2006/relationships" id="258" r:id="Rd6987af5bdf14c82"/>
    <p:sldId xmlns:r="http://schemas.openxmlformats.org/officeDocument/2006/relationships" id="259" r:id="Ra7162723427f406f"/>
    <p:sldId xmlns:r="http://schemas.openxmlformats.org/officeDocument/2006/relationships" id="260" r:id="Ra963c11030dc4e9d"/>
    <p:sldId xmlns:r="http://schemas.openxmlformats.org/officeDocument/2006/relationships" id="261" r:id="Rd3741ccdece64989"/>
    <p:sldId xmlns:r="http://schemas.openxmlformats.org/officeDocument/2006/relationships" id="262" r:id="R9ea55040436a459d"/>
    <p:sldId xmlns:r="http://schemas.openxmlformats.org/officeDocument/2006/relationships" id="263" r:id="R1442382ee3184fb6"/>
    <p:sldId xmlns:r="http://schemas.openxmlformats.org/officeDocument/2006/relationships" id="264" r:id="Rbc6c170c7b854b79"/>
    <p:sldId xmlns:r="http://schemas.openxmlformats.org/officeDocument/2006/relationships" id="265" r:id="R4d4b69249e4f446c"/>
    <p:sldId xmlns:r="http://schemas.openxmlformats.org/officeDocument/2006/relationships" id="266" r:id="Rbd1da4bda060411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1e2dff731034108" /><Relationship Type="http://schemas.openxmlformats.org/officeDocument/2006/relationships/slide" Target="/ppt/slides/slide2.xml" Id="Rf24038b9f4b34a35" /><Relationship Type="http://schemas.openxmlformats.org/officeDocument/2006/relationships/slide" Target="/ppt/slides/slide3.xml" Id="Rd6987af5bdf14c82" /><Relationship Type="http://schemas.openxmlformats.org/officeDocument/2006/relationships/slide" Target="/ppt/slides/slide4.xml" Id="Ra7162723427f406f" /><Relationship Type="http://schemas.openxmlformats.org/officeDocument/2006/relationships/slide" Target="/ppt/slides/slide5.xml" Id="Ra963c11030dc4e9d" /><Relationship Type="http://schemas.openxmlformats.org/officeDocument/2006/relationships/slide" Target="/ppt/slides/slide6.xml" Id="Rd3741ccdece64989" /><Relationship Type="http://schemas.openxmlformats.org/officeDocument/2006/relationships/slide" Target="/ppt/slides/slide7.xml" Id="R9ea55040436a459d" /><Relationship Type="http://schemas.openxmlformats.org/officeDocument/2006/relationships/slide" Target="/ppt/slides/slide8.xml" Id="R1442382ee3184fb6" /><Relationship Type="http://schemas.openxmlformats.org/officeDocument/2006/relationships/slide" Target="/ppt/slides/slide9.xml" Id="Rbc6c170c7b854b79" /><Relationship Type="http://schemas.openxmlformats.org/officeDocument/2006/relationships/slide" Target="/ppt/slides/slide10.xml" Id="R4d4b69249e4f446c" /><Relationship Type="http://schemas.openxmlformats.org/officeDocument/2006/relationships/slide" Target="/ppt/slides/slide11.xml" Id="Rbd1da4bda060411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Einhänder: Squares vergessener Shoot-'em-Up</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Vor Final Fantasy machte Square einen knallharten Scrolling-Shooter für PlayStation – und der macht immer noch einen Heidenspaß.</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Spielinfo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1997
Entwickler: Square
Publisher: Square (JP), Sony Computer Entertainment (NA)
Plattform: PlayStation
Genre: Scrolling-Shooter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Einhänder fühlt sich an wie ein Bullet-Hell-Ballett. Du bist ein einsames Schiff gegen Wellen feindlicher Fahrzeuge und massiver Bosse, alles vor einem düsteren, industriellen Sci-Fi-Hintergrund. Das Tempo ist unerbittlich – jede Sekunde verlangt scharfe Reflexe und Mustererkennung. Die Welt ist kalt, mechanisch und schön in ihrer Zerstörung.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es spielt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bewegst dich in acht Richtungen, schießt und weichst aus. Der Clou: Du kannst feindliche Waffen stehlen, indem du sie mit dem Arm deines Schiffs ergreifst. Jede Waffe hat begrenzte Munition, also wechselst du ständig und verwaltest Ressourcen. Keine Power-Ups – nur das, was du Feinden abnimmst. Es ist pur, elegant und unversöhnlich.</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Waffenstehl-Mechanik: Greife feindliche Waffen mitten im Gefecht und verwandle Gegner in Munition.
Keine traditionellen Power-Ups – jede Waffe ist temporär, was ständige Anpassung erzwingt.
Bosse sind riesige, mehrphasige Rätsel, die sowohl Gedächtnis als auch Reflexe testen.
Entwickelt von Square, bekannt für Rollenspiele, was dies zu einem seltenen und ambitionierten Shooter macht.
ℹ️Die Waffenstehl-Mechanik ist die Kerninnovation des Spiels: Du greifst feindliche Waffen mit dem Roboterarm deines Schiffs und verwandelst Gegner in Munition. Dies erzwingt ständige Anpassung und hält jede Begegnung frisch.</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Vorgerenderte 2D-Sprites verleihen Schiffen und Explosionen ein scharfes, fast polygonales Aussehen. Die 3D-Hardware der PlayStation wird für Hintergrundebenen verwendet, was Tiefe erzeugt. Es ist ein Hybrid, der sich sowohl klassisch als auch zukunftsweisend anfühlt – ein Schnappschuss der Experimentierfreudigkeit der späten 90er.</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Klang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Soundtrack verbindet orchestrale und elektronische Stücke, treibt die Action mit treibenden Beats und melancholischen Melodien voran. Soundeffekte sind scharf – Laser, Explosionen und das Klacken deines Arms, wenn er eine Waffe ergreift. Die Audiospur passt perfekt zur kalten, mechanischen Welt.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immer noch: Die Waffenstehl-Mechanik fühlt sich frisch und strategisch an.
Funktioniert immer noch: Präzise Steuerung und faire Schwierigkeit belohnen Übung.
Wirkt veraltet: Niedrig aufgelöste Sprites und einfache Hintergründe zeigen ihr Alter.
Wirkt veraltet: Kein Speichersystem – du musst es in einer Sitzung durchspielen.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Wissenswertes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Name ist deutsch für „Einhänder“ und bezieht sich auf den einzelnen Arm des Schiffs.
Square entwickelte es parallel zu Final Fantasy VII und zeigte damit seine Bandbreite.
Es wurde nie in Europa veröffentlicht, was es dort zu einem Sammlerstück macht.
Einhänder ist ein mutiger, schöner Shooter aus einem Studio, der nur selten welche entwickelte. Er ist es wert, für sein cleveres Waffensystem und seine pure Arcade-Intensität in Erinnerung zu bleiben. Jeder, der eine Herausforderung liebt, sollte ihn ausprobieren.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Einhänder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R-Type Delta: The Classic Shooter Goes 3D Without Losing Its Soul – Ein weiterer PlayStation-Shooter, der das Genre weiterentwickelte – erfahre, wie R-Type den 3D-Übergang meisterte.
Elemental Gearbolt: The Light Gun Shooter That Felt Like an Anime – Ein PlayStation-Shooter mit RPG-Flair – anderes Genre, gleiche Ära, ähnlicher Kultstatus.
Ghost in the Shell: The Game That Brought the Manga to Life – Ein weiterer Side-Scrolling-Shooter auf PlayStation, der Cyberpunk-Ästhetik mit straffer Action verbindet.</a:t>
            </a:r>
          </a:p>
        </p:txBody>
      </p:sp>
    </p:spTree>
  </p:cSld>
  <p:clrMapOvr>
    <a:masterClrMapping xmlns:a="http://schemas.openxmlformats.org/drawingml/2006/main"/>
  </p:clrMapOvr>
</p:sld>
</file>