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586fd172d2e460c"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7eb2c461eb248b3"/>
    <p:sldId xmlns:r="http://schemas.openxmlformats.org/officeDocument/2006/relationships" id="257" r:id="R2e5e846366ce4c53"/>
    <p:sldId xmlns:r="http://schemas.openxmlformats.org/officeDocument/2006/relationships" id="258" r:id="Rc844d3f264a24258"/>
    <p:sldId xmlns:r="http://schemas.openxmlformats.org/officeDocument/2006/relationships" id="259" r:id="R2d15012ac2074480"/>
    <p:sldId xmlns:r="http://schemas.openxmlformats.org/officeDocument/2006/relationships" id="260" r:id="R6f18729a63b14646"/>
    <p:sldId xmlns:r="http://schemas.openxmlformats.org/officeDocument/2006/relationships" id="261" r:id="R81839c83f73e4994"/>
    <p:sldId xmlns:r="http://schemas.openxmlformats.org/officeDocument/2006/relationships" id="262" r:id="Rb2903d0f778a4ab3"/>
    <p:sldId xmlns:r="http://schemas.openxmlformats.org/officeDocument/2006/relationships" id="263" r:id="R8b2ce52eb95d4696"/>
    <p:sldId xmlns:r="http://schemas.openxmlformats.org/officeDocument/2006/relationships" id="264" r:id="Rec5ace8050f24049"/>
    <p:sldId xmlns:r="http://schemas.openxmlformats.org/officeDocument/2006/relationships" id="265" r:id="R49c2ae8ac601453a"/>
    <p:sldId xmlns:r="http://schemas.openxmlformats.org/officeDocument/2006/relationships" id="266" r:id="Rbc0b55e1643845f6"/>
    <p:sldId xmlns:r="http://schemas.openxmlformats.org/officeDocument/2006/relationships" id="267" r:id="R68cdf8cb12224a3e"/>
    <p:sldId xmlns:r="http://schemas.openxmlformats.org/officeDocument/2006/relationships" id="268" r:id="R1762f69cd3714c1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7eb2c461eb248b3" /><Relationship Type="http://schemas.openxmlformats.org/officeDocument/2006/relationships/slide" Target="/ppt/slides/slide2.xml" Id="R2e5e846366ce4c53" /><Relationship Type="http://schemas.openxmlformats.org/officeDocument/2006/relationships/slide" Target="/ppt/slides/slide3.xml" Id="Rc844d3f264a24258" /><Relationship Type="http://schemas.openxmlformats.org/officeDocument/2006/relationships/slide" Target="/ppt/slides/slide4.xml" Id="R2d15012ac2074480" /><Relationship Type="http://schemas.openxmlformats.org/officeDocument/2006/relationships/slide" Target="/ppt/slides/slide5.xml" Id="R6f18729a63b14646" /><Relationship Type="http://schemas.openxmlformats.org/officeDocument/2006/relationships/slide" Target="/ppt/slides/slide6.xml" Id="R81839c83f73e4994" /><Relationship Type="http://schemas.openxmlformats.org/officeDocument/2006/relationships/slide" Target="/ppt/slides/slide7.xml" Id="Rb2903d0f778a4ab3" /><Relationship Type="http://schemas.openxmlformats.org/officeDocument/2006/relationships/slide" Target="/ppt/slides/slide8.xml" Id="R8b2ce52eb95d4696" /><Relationship Type="http://schemas.openxmlformats.org/officeDocument/2006/relationships/slide" Target="/ppt/slides/slide9.xml" Id="Rec5ace8050f24049" /><Relationship Type="http://schemas.openxmlformats.org/officeDocument/2006/relationships/slide" Target="/ppt/slides/slide10.xml" Id="R49c2ae8ac601453a" /><Relationship Type="http://schemas.openxmlformats.org/officeDocument/2006/relationships/slide" Target="/ppt/slides/slide11.xml" Id="Rbc0b55e1643845f6" /><Relationship Type="http://schemas.openxmlformats.org/officeDocument/2006/relationships/slide" Target="/ppt/slides/slide12.xml" Id="R68cdf8cb12224a3e" /><Relationship Type="http://schemas.openxmlformats.org/officeDocument/2006/relationships/slide" Target="/ppt/slides/slide13.xml" Id="R1762f69cd3714c1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Electroacupuncture for Trigger Finger: A Case Report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58-year-old man with trigger finger reported complete symptom resolution after four electroacupuncture treatments.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design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report follows one patient: a 58-year-old man with over a year of trigger finger in his left ring finger, including locking that required manual reduction.
He received four electroacupuncture treatments over about 1.5 months. Needles were placed around the affected tendon area, delivering 10 Hz electrical stimulation for 45 minutes per session.
The study measured nodule size, triggering frequency, locking frequency, and pain severity before and after treatment.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Key findings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Locking frequency and pain severity decreased by 50% after the first treatment.
Further reductions in locking, pain, and nodule size occurred after each subsequent treatment.
After the fourth treatment, the patient reported 100% resolution of symptoms with no pain or triggering.
He continued his usual activities throughout the study period.
No adverse events were reported.
ℹ️In this single patient, electroacupuncture was associated with complete symptom resolution of trigger finger. The study measured symptom changes, not whether the condition was cured or prevented long-term.</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vs. claim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study tested whether electroacupuncture could reduce trigger finger symptoms in one patient. It does not claim that electroacupuncture is a proven treatment for all cases of trigger finger.
The results are promising but come from one person, so they cannot be generalized.</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Evidence level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case report in a single human patient.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does NOT show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does not show that electroacupuncture works for other people with trigger finger.
It does not establish long-term effectiveness or safety beyond the study period.
It does not compare electroacupuncture to standard treatments like splinting or injections.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Confidence indicator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Confidence: Moderate — based on one patient, so results are not broadly reliable.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much to trust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trust tier is Moderate. This means the findings should be treated with healthy caution because they come from a single case, not a controlled trial.</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Limitations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Only one patient was studied.
No control group for comparison.
Results may not apply to other people or other types of trigger finger.
Long-term follow-up was not reported.</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Open questions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Would electroacupuncture work in a larger group of patients?
How does it compare to standard treatments?
Are the effects lasting beyond the treatment period?</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Your action 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Understand that this is a single case, not proof of effectiveness.
✅ If you have trigger finger, discuss all treatment options with a qualified healthcare professional.
✅ Do not attempt electroacupuncture without professional guidance.
✅ Follow up with a doctor if symptoms persist or worsen.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Takeaway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Electroacupuncture resolved trigger finger symptoms in one patient, but this does not mean it works for everyone.
This summary is for general information only and is not medical advice. Talk to a qualified professional before changing anything about your health.</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Resolution of Trigger Finger with Electroacupuncture.. Medical acupuncture. 2023 PubMed</a:t>
            </a:r>
          </a:p>
        </p:txBody>
      </p:sp>
    </p:spTree>
  </p:cSld>
  <p:clrMapOvr>
    <a:masterClrMapping xmlns:a="http://schemas.openxmlformats.org/drawingml/2006/main"/>
  </p:clrMapOvr>
</p:sld>
</file>