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37219e24e4c4e5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e544de9fe02409c"/>
    <p:sldId xmlns:r="http://schemas.openxmlformats.org/officeDocument/2006/relationships" id="257" r:id="R89cdc71db5514a0f"/>
    <p:sldId xmlns:r="http://schemas.openxmlformats.org/officeDocument/2006/relationships" id="258" r:id="R3ab86b9c4fbb418d"/>
    <p:sldId xmlns:r="http://schemas.openxmlformats.org/officeDocument/2006/relationships" id="259" r:id="Rd772f544829c4c6d"/>
    <p:sldId xmlns:r="http://schemas.openxmlformats.org/officeDocument/2006/relationships" id="260" r:id="R3f8d40f547b84951"/>
    <p:sldId xmlns:r="http://schemas.openxmlformats.org/officeDocument/2006/relationships" id="261" r:id="R41cbddf171b54229"/>
    <p:sldId xmlns:r="http://schemas.openxmlformats.org/officeDocument/2006/relationships" id="262" r:id="R9964c8fbb44843e8"/>
    <p:sldId xmlns:r="http://schemas.openxmlformats.org/officeDocument/2006/relationships" id="263" r:id="R416fe2b357be4b80"/>
    <p:sldId xmlns:r="http://schemas.openxmlformats.org/officeDocument/2006/relationships" id="264" r:id="R52bb770fbd944629"/>
    <p:sldId xmlns:r="http://schemas.openxmlformats.org/officeDocument/2006/relationships" id="265" r:id="Ree9798253c6b4aad"/>
    <p:sldId xmlns:r="http://schemas.openxmlformats.org/officeDocument/2006/relationships" id="266" r:id="R091b17f2ccc44068"/>
    <p:sldId xmlns:r="http://schemas.openxmlformats.org/officeDocument/2006/relationships" id="267" r:id="R1ee56d130f8b43e8"/>
    <p:sldId xmlns:r="http://schemas.openxmlformats.org/officeDocument/2006/relationships" id="268" r:id="R84244e278a7f4f8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e544de9fe02409c" /><Relationship Type="http://schemas.openxmlformats.org/officeDocument/2006/relationships/slide" Target="/ppt/slides/slide2.xml" Id="R89cdc71db5514a0f" /><Relationship Type="http://schemas.openxmlformats.org/officeDocument/2006/relationships/slide" Target="/ppt/slides/slide3.xml" Id="R3ab86b9c4fbb418d" /><Relationship Type="http://schemas.openxmlformats.org/officeDocument/2006/relationships/slide" Target="/ppt/slides/slide4.xml" Id="Rd772f544829c4c6d" /><Relationship Type="http://schemas.openxmlformats.org/officeDocument/2006/relationships/slide" Target="/ppt/slides/slide5.xml" Id="R3f8d40f547b84951" /><Relationship Type="http://schemas.openxmlformats.org/officeDocument/2006/relationships/slide" Target="/ppt/slides/slide6.xml" Id="R41cbddf171b54229" /><Relationship Type="http://schemas.openxmlformats.org/officeDocument/2006/relationships/slide" Target="/ppt/slides/slide7.xml" Id="R9964c8fbb44843e8" /><Relationship Type="http://schemas.openxmlformats.org/officeDocument/2006/relationships/slide" Target="/ppt/slides/slide8.xml" Id="R416fe2b357be4b80" /><Relationship Type="http://schemas.openxmlformats.org/officeDocument/2006/relationships/slide" Target="/ppt/slides/slide9.xml" Id="R52bb770fbd944629" /><Relationship Type="http://schemas.openxmlformats.org/officeDocument/2006/relationships/slide" Target="/ppt/slides/slide10.xml" Id="Ree9798253c6b4aad" /><Relationship Type="http://schemas.openxmlformats.org/officeDocument/2006/relationships/slide" Target="/ppt/slides/slide11.xml" Id="R091b17f2ccc44068" /><Relationship Type="http://schemas.openxmlformats.org/officeDocument/2006/relationships/slide" Target="/ppt/slides/slide12.xml" Id="R1ee56d130f8b43e8" /><Relationship Type="http://schemas.openxmlformats.org/officeDocument/2006/relationships/slide" Target="/ppt/slides/slide13.xml" Id="R84244e278a7f4f8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Elektroakupunktur bei Schnappfinger: Ein Fallbericht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58-jähriger Mann mit Schnappfinger berichtete nach vier Elektroakupunktur-Behandlungen über eine vollständige Symptomrückbildung.</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Studiendesign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Bericht beobachtet einen Patienten: einen 58-jährigen Mann mit Schnappfinger am linken Ringfinger seit über einem Jahr, einschließlich Einrasten, das manuell gelöst werden musste.
Er erhielt vier Elektroakupunkturbehandlungen über etwa 1,5 Monate. Die Nadeln wurden um die betroffene Sehnenregion platziert und gaben 10 Hz elektrische Stimulation für 45 Minuten pro Sitzung ab.
Die Studie maß Knotengröße, Auslösehänfigkeit, Einrastfrequenz und Schmerzstärke vor und nach der Behandlung.</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Hauptergebnisse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Einrastfrequenz und Schmerzstärke nahmen nach der ersten Behandlung um 50% ab.
Weitere Reduktionen von Einrasten, Schmerz und Knotengröße traten nach jeder folgenden Behandlung auf.
Nach der vierten Behandlung berichtete der Patient eine 100%ige Symptomauflösung ohne Schmerzen oder Auslösen.
Er setzte seine üblichen Aktivitäten während des gesamten Studienzeitraums fort.
Es wurden keine unerwünschten Ereignisse gemeldet.
ℹ️Bei diesem einzelnen Patienten war die Elektroakupunktur mit einer vollständigen Symptomauflösung des Schnappfingers verbunden. Die Studie maß Symptomveränderungen, nicht ob die Erkrankung geheilt oder langfristig verhindert wurde.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untersuchte, ob Elektroakupunktur die Symptome eines Schnappfingers bei einem Patienten lindern könnte. Sie behauptet nicht, dass Elektroakupunktur eine nachgewiesene Behandlung für alle Fälle von Schnappfinger ist.
Die Ergebnisse sind vielversprechend, stammen jedoch von einer Person und können daher nicht verallgemeinert werden.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Evidenzstufe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 Fallbericht bei einem einzelnen menschlichen Patienten.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zeigt nicht, dass Elektroakupunktur bei anderen Menschen mit Schnappfinger wirkt.
Es belegt keine langfristige Wirksamkeit oder Sicherheit über den Studienzeitraum hinaus.
Es vergleicht Elektroakupunktur nicht mit Standardbehandlungen wie Schienen oder Injektionen.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Mittel — basierend auf einem Patienten, daher sind die Ergebnisse nicht breit zuverlässig.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sehr man ihm vertrauen kann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Vertrauensstufe ist Mittel. Das bedeutet, die Ergebnisse sollten mit gesunder Vorsicht betrachtet werden, da sie von einem einzelnen Fall stammen, nicht von einer kontrollierten Studie.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wurde nur ein Patient untersucht.
Keine Kontrollgruppe zum Vergleich.
Die Ergebnisse gelten möglicherweise nicht für andere Personen oder andere Arten von Schnappfinger.
Eine Langzeitnachbeobachtung wurde nicht berichtet.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Würde Elektroakupunktur bei einer größeren Patientengruppe wirken?
Wie schneidet sie im Vergleich zu Standardbehandlungen ab?
Halten die Wirkungen über den Behandlungszeitraum hinaus an?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es sich um einen Einzelfall handelt, nicht um einen Wirksamkeitsnachweis.
✅ Besprechen Sie bei einem Schnappfinger alle Behandlungsoptionen mit einer qualifizierten medizinischen Fachkraft.
✅ Führen Sie keine Elektroakupunktur ohne professionelle Anleitung durch.
✅ Suchen Sie einen Arzt auf, wenn die Symptome anhalten oder sich verschlimmern.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Elektroakupunktur hat bei einem Patienten die Symptome eines Schnappfingers behoben, aber das bedeutet nicht, dass es bei jedem wirkt.
Diese Zusammenfassung dient nur der allgemeinen Information und stellt keine medizinische Beratung dar. Sprechen Sie mit einer qualifizierten Fachkraft, bevor Sie etwas an Ihrer Gesundheit ändern.</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Resolution of Trigger Finger with Electroacupuncture.. Medical acupuncture. 2023 PubMed</a:t>
            </a:r>
          </a:p>
        </p:txBody>
      </p:sp>
    </p:spTree>
  </p:cSld>
  <p:clrMapOvr>
    <a:masterClrMapping xmlns:a="http://schemas.openxmlformats.org/drawingml/2006/main"/>
  </p:clrMapOvr>
</p:sld>
</file>